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75" r:id="rId7"/>
    <p:sldId id="261" r:id="rId8"/>
    <p:sldId id="269" r:id="rId9"/>
    <p:sldId id="270" r:id="rId10"/>
    <p:sldId id="262" r:id="rId11"/>
    <p:sldId id="273" r:id="rId12"/>
    <p:sldId id="272" r:id="rId13"/>
    <p:sldId id="263" r:id="rId14"/>
    <p:sldId id="274" r:id="rId15"/>
    <p:sldId id="264" r:id="rId16"/>
    <p:sldId id="265" r:id="rId17"/>
    <p:sldId id="276" r:id="rId18"/>
    <p:sldId id="280" r:id="rId19"/>
    <p:sldId id="266" r:id="rId20"/>
    <p:sldId id="267" r:id="rId21"/>
    <p:sldId id="277" r:id="rId22"/>
    <p:sldId id="278" r:id="rId23"/>
    <p:sldId id="279" r:id="rId24"/>
    <p:sldId id="268" r:id="rId25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556"/>
    <p:restoredTop sz="94624"/>
  </p:normalViewPr>
  <p:slideViewPr>
    <p:cSldViewPr snapToGrid="0">
      <p:cViewPr>
        <p:scale>
          <a:sx n="92" d="100"/>
          <a:sy n="92" d="100"/>
        </p:scale>
        <p:origin x="160" y="112"/>
      </p:cViewPr>
      <p:guideLst/>
    </p:cSldViewPr>
  </p:slideViewPr>
  <p:notesTextViewPr>
    <p:cViewPr>
      <p:scale>
        <a:sx n="105" d="100"/>
        <a:sy n="10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png>
</file>

<file path=ppt/media/image25.png>
</file>

<file path=ppt/media/image26.png>
</file>

<file path=ppt/media/image27.png>
</file>

<file path=ppt/media/image28.jp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B060CE-1D31-9247-8AD8-F5F7FEA14DBB}" type="datetimeFigureOut">
              <a:rPr kumimoji="1" lang="zh-CN" altLang="en-US" smtClean="0"/>
              <a:t>2025/3/2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A686F9-0A7E-9543-89BB-B523EA82C94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967268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A686F9-0A7E-9543-89BB-B523EA82C942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628427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A686F9-0A7E-9543-89BB-B523EA82C942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664989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5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5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5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5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5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5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5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5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5"/>
            </a:lvl9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5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5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5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5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5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5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5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5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5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999720E4-AAF7-464A-912F-372DB32EB57B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grpSp>
        <p:nvGrpSpPr>
          <p:cNvPr id="19" name="组合 18"/>
          <p:cNvGrpSpPr/>
          <p:nvPr/>
        </p:nvGrpSpPr>
        <p:grpSpPr>
          <a:xfrm>
            <a:off x="-17780" y="-14605"/>
            <a:ext cx="12659995" cy="6879590"/>
            <a:chOff x="-28" y="-23"/>
            <a:chExt cx="19937" cy="10834"/>
          </a:xfrm>
        </p:grpSpPr>
        <p:sp>
          <p:nvSpPr>
            <p:cNvPr id="6" name="任意多边形 5"/>
            <p:cNvSpPr/>
            <p:nvPr/>
          </p:nvSpPr>
          <p:spPr>
            <a:xfrm flipV="1">
              <a:off x="3391" y="-23"/>
              <a:ext cx="16518" cy="2825"/>
            </a:xfrm>
            <a:custGeom>
              <a:avLst/>
              <a:gdLst>
                <a:gd name="connsiteX0" fmla="*/ 1756 w 16518"/>
                <a:gd name="connsiteY0" fmla="*/ 2825 h 2825"/>
                <a:gd name="connsiteX1" fmla="*/ 0 w 16518"/>
                <a:gd name="connsiteY1" fmla="*/ 0 h 2825"/>
                <a:gd name="connsiteX2" fmla="*/ 16518 w 16518"/>
                <a:gd name="connsiteY2" fmla="*/ 2824 h 2825"/>
                <a:gd name="connsiteX3" fmla="*/ 1756 w 16518"/>
                <a:gd name="connsiteY3" fmla="*/ 2825 h 2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18" h="2825">
                  <a:moveTo>
                    <a:pt x="1756" y="2825"/>
                  </a:moveTo>
                  <a:lnTo>
                    <a:pt x="0" y="0"/>
                  </a:lnTo>
                  <a:cubicBezTo>
                    <a:pt x="5861" y="896"/>
                    <a:pt x="14606" y="2277"/>
                    <a:pt x="16518" y="2824"/>
                  </a:cubicBezTo>
                  <a:lnTo>
                    <a:pt x="1756" y="2825"/>
                  </a:lnTo>
                  <a:close/>
                </a:path>
              </a:pathLst>
            </a:custGeom>
            <a:solidFill>
              <a:srgbClr val="A2DCE8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任意多边形 6"/>
            <p:cNvSpPr/>
            <p:nvPr/>
          </p:nvSpPr>
          <p:spPr>
            <a:xfrm flipV="1">
              <a:off x="0" y="2802"/>
              <a:ext cx="3392" cy="5491"/>
            </a:xfrm>
            <a:custGeom>
              <a:avLst/>
              <a:gdLst>
                <a:gd name="connsiteX0" fmla="*/ 1 w 3392"/>
                <a:gd name="connsiteY0" fmla="*/ 4932 h 5491"/>
                <a:gd name="connsiteX1" fmla="*/ 0 w 3392"/>
                <a:gd name="connsiteY1" fmla="*/ 0 h 5491"/>
                <a:gd name="connsiteX2" fmla="*/ 3392 w 3392"/>
                <a:gd name="connsiteY2" fmla="*/ 5491 h 5491"/>
                <a:gd name="connsiteX3" fmla="*/ 1 w 3392"/>
                <a:gd name="connsiteY3" fmla="*/ 4932 h 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2" h="5491">
                  <a:moveTo>
                    <a:pt x="1" y="4932"/>
                  </a:moveTo>
                  <a:lnTo>
                    <a:pt x="0" y="0"/>
                  </a:lnTo>
                  <a:lnTo>
                    <a:pt x="3392" y="5491"/>
                  </a:lnTo>
                  <a:lnTo>
                    <a:pt x="1" y="4932"/>
                  </a:lnTo>
                  <a:close/>
                </a:path>
              </a:pathLst>
            </a:custGeom>
            <a:solidFill>
              <a:srgbClr val="A1CEEB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任意多边形 7"/>
            <p:cNvSpPr/>
            <p:nvPr/>
          </p:nvSpPr>
          <p:spPr>
            <a:xfrm rot="10800000" flipV="1">
              <a:off x="6670" y="9051"/>
              <a:ext cx="10380" cy="1760"/>
            </a:xfrm>
            <a:custGeom>
              <a:avLst/>
              <a:gdLst>
                <a:gd name="connsiteX0" fmla="*/ 1080 w 10380"/>
                <a:gd name="connsiteY0" fmla="*/ 1723 h 1760"/>
                <a:gd name="connsiteX1" fmla="*/ 0 w 10380"/>
                <a:gd name="connsiteY1" fmla="*/ 0 h 1760"/>
                <a:gd name="connsiteX2" fmla="*/ 10380 w 10380"/>
                <a:gd name="connsiteY2" fmla="*/ 1760 h 1760"/>
                <a:gd name="connsiteX3" fmla="*/ 1080 w 10380"/>
                <a:gd name="connsiteY3" fmla="*/ 1723 h 1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80" h="1760">
                  <a:moveTo>
                    <a:pt x="1080" y="1723"/>
                  </a:moveTo>
                  <a:lnTo>
                    <a:pt x="0" y="0"/>
                  </a:lnTo>
                  <a:lnTo>
                    <a:pt x="10380" y="1760"/>
                  </a:lnTo>
                  <a:lnTo>
                    <a:pt x="1080" y="1723"/>
                  </a:lnTo>
                  <a:close/>
                </a:path>
              </a:pathLst>
            </a:custGeom>
            <a:solidFill>
              <a:srgbClr val="A2C3E6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任意多边形 8"/>
            <p:cNvSpPr/>
            <p:nvPr/>
          </p:nvSpPr>
          <p:spPr>
            <a:xfrm flipH="1">
              <a:off x="16993" y="5647"/>
              <a:ext cx="2206" cy="3481"/>
            </a:xfrm>
            <a:custGeom>
              <a:avLst/>
              <a:gdLst>
                <a:gd name="connsiteX0" fmla="*/ 0 w 2206"/>
                <a:gd name="connsiteY0" fmla="*/ 3435 h 3481"/>
                <a:gd name="connsiteX1" fmla="*/ 23 w 2206"/>
                <a:gd name="connsiteY1" fmla="*/ 0 h 3481"/>
                <a:gd name="connsiteX2" fmla="*/ 2206 w 2206"/>
                <a:gd name="connsiteY2" fmla="*/ 3481 h 3481"/>
                <a:gd name="connsiteX3" fmla="*/ 0 w 2206"/>
                <a:gd name="connsiteY3" fmla="*/ 3435 h 3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06" h="3481">
                  <a:moveTo>
                    <a:pt x="0" y="3435"/>
                  </a:moveTo>
                  <a:lnTo>
                    <a:pt x="23" y="0"/>
                  </a:lnTo>
                  <a:lnTo>
                    <a:pt x="2206" y="3481"/>
                  </a:lnTo>
                  <a:lnTo>
                    <a:pt x="0" y="3435"/>
                  </a:lnTo>
                  <a:close/>
                </a:path>
              </a:pathLst>
            </a:custGeom>
            <a:solidFill>
              <a:srgbClr val="7FC6D8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任意多边形 2"/>
            <p:cNvSpPr/>
            <p:nvPr/>
          </p:nvSpPr>
          <p:spPr>
            <a:xfrm>
              <a:off x="15914" y="9091"/>
              <a:ext cx="3285" cy="1710"/>
            </a:xfrm>
            <a:custGeom>
              <a:avLst/>
              <a:gdLst>
                <a:gd name="connsiteX0" fmla="*/ 1086 w 3285"/>
                <a:gd name="connsiteY0" fmla="*/ 0 h 1710"/>
                <a:gd name="connsiteX1" fmla="*/ 3285 w 3285"/>
                <a:gd name="connsiteY1" fmla="*/ 4 h 1710"/>
                <a:gd name="connsiteX2" fmla="*/ 3285 w 3285"/>
                <a:gd name="connsiteY2" fmla="*/ 1710 h 1710"/>
                <a:gd name="connsiteX3" fmla="*/ 0 w 3285"/>
                <a:gd name="connsiteY3" fmla="*/ 1710 h 1710"/>
                <a:gd name="connsiteX4" fmla="*/ 1086 w 3285"/>
                <a:gd name="connsiteY4" fmla="*/ 0 h 1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85" h="1710">
                  <a:moveTo>
                    <a:pt x="1086" y="0"/>
                  </a:moveTo>
                  <a:lnTo>
                    <a:pt x="3285" y="4"/>
                  </a:lnTo>
                  <a:lnTo>
                    <a:pt x="3285" y="1710"/>
                  </a:lnTo>
                  <a:lnTo>
                    <a:pt x="0" y="1710"/>
                  </a:lnTo>
                  <a:lnTo>
                    <a:pt x="1086" y="0"/>
                  </a:lnTo>
                  <a:close/>
                </a:path>
              </a:pathLst>
            </a:custGeom>
            <a:solidFill>
              <a:srgbClr val="60B4CE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-28" y="0"/>
              <a:ext cx="5709" cy="3361"/>
            </a:xfrm>
            <a:custGeom>
              <a:avLst/>
              <a:gdLst>
                <a:gd name="connsiteX0" fmla="*/ 28 w 5709"/>
                <a:gd name="connsiteY0" fmla="*/ 0 h 3361"/>
                <a:gd name="connsiteX1" fmla="*/ 5709 w 5709"/>
                <a:gd name="connsiteY1" fmla="*/ 0 h 3361"/>
                <a:gd name="connsiteX2" fmla="*/ 3428 w 5709"/>
                <a:gd name="connsiteY2" fmla="*/ 2802 h 3361"/>
                <a:gd name="connsiteX3" fmla="*/ 0 w 5709"/>
                <a:gd name="connsiteY3" fmla="*/ 3361 h 3361"/>
                <a:gd name="connsiteX4" fmla="*/ 28 w 5709"/>
                <a:gd name="connsiteY4" fmla="*/ 0 h 3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09" h="3361">
                  <a:moveTo>
                    <a:pt x="28" y="0"/>
                  </a:moveTo>
                  <a:lnTo>
                    <a:pt x="5709" y="0"/>
                  </a:lnTo>
                  <a:lnTo>
                    <a:pt x="3428" y="2802"/>
                  </a:lnTo>
                  <a:lnTo>
                    <a:pt x="0" y="3361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71BDE1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3385" b="99385" l="5285" r="97154">
                          <a14:foregroundMark x1="8943" y1="8923" x2="8943" y2="41231"/>
                          <a14:foregroundMark x1="8943" y1="41231" x2="26829" y2="70154"/>
                          <a14:foregroundMark x1="26829" y1="70154" x2="37805" y2="76308"/>
                          <a14:foregroundMark x1="5285" y1="50462" x2="13415" y2="60308"/>
                          <a14:foregroundMark x1="12602" y1="18769" x2="14228" y2="25538"/>
                          <a14:foregroundMark x1="16260" y1="3692" x2="13008" y2="6154"/>
                          <a14:foregroundMark x1="4472" y1="16308" x2="16667" y2="79077"/>
                          <a14:foregroundMark x1="16667" y1="79077" x2="75203" y2="85231"/>
                          <a14:foregroundMark x1="75203" y1="85231" x2="89431" y2="20615"/>
                          <a14:foregroundMark x1="89431" y1="20615" x2="92276" y2="54769"/>
                          <a14:foregroundMark x1="92276" y1="54769" x2="91057" y2="56308"/>
                          <a14:foregroundMark x1="73984" y1="65231" x2="52846" y2="78769"/>
                          <a14:foregroundMark x1="14228" y1="38462" x2="57317" y2="81538"/>
                          <a14:foregroundMark x1="57317" y1="81538" x2="57317" y2="81538"/>
                          <a14:foregroundMark x1="12602" y1="27692" x2="22764" y2="44308"/>
                          <a14:foregroundMark x1="70732" y1="55077" x2="71138" y2="65538"/>
                          <a14:foregroundMark x1="82520" y1="51692" x2="71138" y2="62769"/>
                          <a14:foregroundMark x1="89837" y1="54769" x2="84146" y2="61538"/>
                          <a14:foregroundMark x1="85772" y1="56615" x2="65447" y2="70769"/>
                          <a14:foregroundMark x1="47561" y1="82154" x2="52439" y2="87385"/>
                          <a14:foregroundMark x1="39431" y1="88000" x2="41463" y2="88615"/>
                          <a14:foregroundMark x1="30081" y1="91692" x2="34553" y2="91692"/>
                          <a14:foregroundMark x1="26829" y1="91692" x2="32114" y2="91692"/>
                          <a14:foregroundMark x1="27236" y1="92615" x2="53252" y2="93846"/>
                          <a14:foregroundMark x1="29675" y1="57538" x2="32520" y2="63385"/>
                          <a14:foregroundMark x1="17886" y1="49846" x2="56098" y2="80615"/>
                          <a14:foregroundMark x1="30081" y1="72923" x2="34553" y2="81538"/>
                          <a14:foregroundMark x1="19106" y1="63385" x2="29675" y2="74154"/>
                          <a14:foregroundMark x1="25610" y1="60000" x2="55691" y2="79692"/>
                          <a14:foregroundMark x1="36992" y1="67692" x2="62602" y2="81231"/>
                          <a14:foregroundMark x1="19919" y1="66769" x2="35366" y2="74462"/>
                          <a14:foregroundMark x1="12602" y1="59385" x2="32520" y2="74154"/>
                          <a14:foregroundMark x1="78049" y1="63692" x2="81707" y2="75385"/>
                          <a14:foregroundMark x1="89431" y1="60615" x2="81707" y2="66462"/>
                          <a14:foregroundMark x1="88211" y1="58154" x2="81707" y2="74154"/>
                          <a14:foregroundMark x1="75610" y1="80615" x2="71951" y2="84923"/>
                          <a14:foregroundMark x1="69512" y1="88308" x2="59756" y2="94154"/>
                          <a14:foregroundMark x1="36992" y1="99385" x2="49187" y2="98769"/>
                          <a14:foregroundMark x1="58537" y1="97538" x2="70325" y2="97538"/>
                          <a14:foregroundMark x1="87398" y1="88308" x2="82114" y2="90769"/>
                          <a14:foregroundMark x1="13415" y1="65538" x2="10163" y2="62462"/>
                          <a14:foregroundMark x1="7317" y1="44308" x2="7317" y2="44308"/>
                          <a14:foregroundMark x1="6504" y1="44615" x2="6098" y2="43077"/>
                          <a14:foregroundMark x1="83740" y1="4000" x2="84959" y2="9231"/>
                          <a14:foregroundMark x1="92683" y1="8615" x2="92683" y2="12615"/>
                          <a14:foregroundMark x1="86992" y1="12923" x2="88211" y2="27692"/>
                          <a14:foregroundMark x1="92276" y1="16000" x2="93496" y2="20615"/>
                          <a14:foregroundMark x1="93496" y1="18769" x2="95122" y2="26462"/>
                          <a14:foregroundMark x1="95122" y1="27077" x2="97154" y2="37846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654" y="0"/>
              <a:ext cx="2202" cy="291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441674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mberson Slide Template Final" type="blank">
  <p:cSld name="Amberson Slide Template Final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2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7" cy="6857997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999720E4-AAF7-464A-912F-372DB32EB57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9945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71027-5155-7548-9FEE-9C9604E4B1E6}" type="datetimeFigureOut">
              <a:rPr kumimoji="1" lang="zh-CN" altLang="en-US" smtClean="0"/>
              <a:t>2025/3/1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720E4-AAF7-464A-912F-372DB32EB57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309730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-30480" y="-11430"/>
            <a:ext cx="13098780" cy="6917055"/>
            <a:chOff x="-48" y="-18"/>
            <a:chExt cx="20628" cy="10893"/>
          </a:xfrm>
        </p:grpSpPr>
        <p:sp>
          <p:nvSpPr>
            <p:cNvPr id="2" name="任意多边形 1"/>
            <p:cNvSpPr/>
            <p:nvPr/>
          </p:nvSpPr>
          <p:spPr>
            <a:xfrm flipV="1">
              <a:off x="1726" y="-18"/>
              <a:ext cx="8461" cy="1449"/>
            </a:xfrm>
            <a:custGeom>
              <a:avLst/>
              <a:gdLst>
                <a:gd name="connsiteX0" fmla="*/ 924 w 8461"/>
                <a:gd name="connsiteY0" fmla="*/ 1441 h 1449"/>
                <a:gd name="connsiteX1" fmla="*/ 0 w 8461"/>
                <a:gd name="connsiteY1" fmla="*/ 0 h 1449"/>
                <a:gd name="connsiteX2" fmla="*/ 8461 w 8461"/>
                <a:gd name="connsiteY2" fmla="*/ 1449 h 1449"/>
                <a:gd name="connsiteX3" fmla="*/ 924 w 8461"/>
                <a:gd name="connsiteY3" fmla="*/ 1441 h 1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61" h="1449">
                  <a:moveTo>
                    <a:pt x="924" y="1441"/>
                  </a:moveTo>
                  <a:lnTo>
                    <a:pt x="0" y="0"/>
                  </a:lnTo>
                  <a:lnTo>
                    <a:pt x="8461" y="1449"/>
                  </a:lnTo>
                  <a:lnTo>
                    <a:pt x="924" y="1441"/>
                  </a:lnTo>
                  <a:close/>
                </a:path>
              </a:pathLst>
            </a:custGeom>
            <a:solidFill>
              <a:srgbClr val="A2DCE8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任意多边形 2"/>
            <p:cNvSpPr/>
            <p:nvPr/>
          </p:nvSpPr>
          <p:spPr>
            <a:xfrm flipV="1">
              <a:off x="-13" y="1432"/>
              <a:ext cx="1718" cy="2802"/>
            </a:xfrm>
            <a:custGeom>
              <a:avLst/>
              <a:gdLst>
                <a:gd name="connsiteX0" fmla="*/ 13 w 1718"/>
                <a:gd name="connsiteY0" fmla="*/ 2547 h 2802"/>
                <a:gd name="connsiteX1" fmla="*/ 0 w 1718"/>
                <a:gd name="connsiteY1" fmla="*/ 0 h 2802"/>
                <a:gd name="connsiteX2" fmla="*/ 1718 w 1718"/>
                <a:gd name="connsiteY2" fmla="*/ 2802 h 2802"/>
                <a:gd name="connsiteX3" fmla="*/ 13 w 1718"/>
                <a:gd name="connsiteY3" fmla="*/ 2547 h 2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8" h="2802">
                  <a:moveTo>
                    <a:pt x="13" y="2547"/>
                  </a:moveTo>
                  <a:lnTo>
                    <a:pt x="0" y="0"/>
                  </a:lnTo>
                  <a:lnTo>
                    <a:pt x="1718" y="2802"/>
                  </a:lnTo>
                  <a:lnTo>
                    <a:pt x="13" y="2547"/>
                  </a:lnTo>
                  <a:close/>
                </a:path>
              </a:pathLst>
            </a:custGeom>
            <a:solidFill>
              <a:srgbClr val="A1CEEB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任意多边形 5"/>
            <p:cNvSpPr/>
            <p:nvPr/>
          </p:nvSpPr>
          <p:spPr>
            <a:xfrm>
              <a:off x="-1" y="-10"/>
              <a:ext cx="2688" cy="1737"/>
            </a:xfrm>
            <a:custGeom>
              <a:avLst/>
              <a:gdLst>
                <a:gd name="connsiteX0" fmla="*/ 0 w 2688"/>
                <a:gd name="connsiteY0" fmla="*/ 10 h 1737"/>
                <a:gd name="connsiteX1" fmla="*/ 2688 w 2688"/>
                <a:gd name="connsiteY1" fmla="*/ 0 h 1737"/>
                <a:gd name="connsiteX2" fmla="*/ 1728 w 2688"/>
                <a:gd name="connsiteY2" fmla="*/ 1440 h 1737"/>
                <a:gd name="connsiteX3" fmla="*/ 0 w 2688"/>
                <a:gd name="connsiteY3" fmla="*/ 1737 h 1737"/>
                <a:gd name="connsiteX4" fmla="*/ 0 w 2688"/>
                <a:gd name="connsiteY4" fmla="*/ 10 h 1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88" h="1737">
                  <a:moveTo>
                    <a:pt x="0" y="10"/>
                  </a:moveTo>
                  <a:lnTo>
                    <a:pt x="2688" y="0"/>
                  </a:lnTo>
                  <a:lnTo>
                    <a:pt x="1728" y="1440"/>
                  </a:lnTo>
                  <a:lnTo>
                    <a:pt x="0" y="1737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71BDE1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8" name="图片 7"/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3385" b="99385" l="5285" r="97154">
                          <a14:foregroundMark x1="8943" y1="8923" x2="8943" y2="41231"/>
                          <a14:foregroundMark x1="8943" y1="41231" x2="26829" y2="70154"/>
                          <a14:foregroundMark x1="26829" y1="70154" x2="37805" y2="76308"/>
                          <a14:foregroundMark x1="5285" y1="50462" x2="13415" y2="60308"/>
                          <a14:foregroundMark x1="12602" y1="18769" x2="14228" y2="25538"/>
                          <a14:foregroundMark x1="16260" y1="3692" x2="13008" y2="6154"/>
                          <a14:foregroundMark x1="4472" y1="16308" x2="16667" y2="79077"/>
                          <a14:foregroundMark x1="16667" y1="79077" x2="75203" y2="85231"/>
                          <a14:foregroundMark x1="75203" y1="85231" x2="89431" y2="20615"/>
                          <a14:foregroundMark x1="89431" y1="20615" x2="92276" y2="54769"/>
                          <a14:foregroundMark x1="92276" y1="54769" x2="91057" y2="56308"/>
                          <a14:foregroundMark x1="73984" y1="65231" x2="52846" y2="78769"/>
                          <a14:foregroundMark x1="14228" y1="38462" x2="57317" y2="81538"/>
                          <a14:foregroundMark x1="57317" y1="81538" x2="57317" y2="81538"/>
                          <a14:foregroundMark x1="12602" y1="27692" x2="22764" y2="44308"/>
                          <a14:foregroundMark x1="70732" y1="55077" x2="71138" y2="65538"/>
                          <a14:foregroundMark x1="82520" y1="51692" x2="71138" y2="62769"/>
                          <a14:foregroundMark x1="89837" y1="54769" x2="84146" y2="61538"/>
                          <a14:foregroundMark x1="85772" y1="56615" x2="65447" y2="70769"/>
                          <a14:foregroundMark x1="47561" y1="82154" x2="52439" y2="87385"/>
                          <a14:foregroundMark x1="39431" y1="88000" x2="41463" y2="88615"/>
                          <a14:foregroundMark x1="30081" y1="91692" x2="34553" y2="91692"/>
                          <a14:foregroundMark x1="26829" y1="91692" x2="32114" y2="91692"/>
                          <a14:foregroundMark x1="27236" y1="92615" x2="53252" y2="93846"/>
                          <a14:foregroundMark x1="29675" y1="57538" x2="32520" y2="63385"/>
                          <a14:foregroundMark x1="17886" y1="49846" x2="56098" y2="80615"/>
                          <a14:foregroundMark x1="30081" y1="72923" x2="34553" y2="81538"/>
                          <a14:foregroundMark x1="19106" y1="63385" x2="29675" y2="74154"/>
                          <a14:foregroundMark x1="25610" y1="60000" x2="55691" y2="79692"/>
                          <a14:foregroundMark x1="36992" y1="67692" x2="62602" y2="81231"/>
                          <a14:foregroundMark x1="19919" y1="66769" x2="35366" y2="74462"/>
                          <a14:foregroundMark x1="12602" y1="59385" x2="32520" y2="74154"/>
                          <a14:foregroundMark x1="78049" y1="63692" x2="81707" y2="75385"/>
                          <a14:foregroundMark x1="89431" y1="60615" x2="81707" y2="66462"/>
                          <a14:foregroundMark x1="88211" y1="58154" x2="81707" y2="74154"/>
                          <a14:foregroundMark x1="75610" y1="80615" x2="71951" y2="84923"/>
                          <a14:foregroundMark x1="69512" y1="88308" x2="59756" y2="94154"/>
                          <a14:foregroundMark x1="36992" y1="99385" x2="49187" y2="98769"/>
                          <a14:foregroundMark x1="58537" y1="97538" x2="70325" y2="97538"/>
                          <a14:foregroundMark x1="87398" y1="88308" x2="82114" y2="90769"/>
                          <a14:foregroundMark x1="13415" y1="65538" x2="10163" y2="62462"/>
                          <a14:foregroundMark x1="7317" y1="44308" x2="7317" y2="44308"/>
                          <a14:foregroundMark x1="6504" y1="44615" x2="6098" y2="43077"/>
                          <a14:foregroundMark x1="83740" y1="4000" x2="84959" y2="9231"/>
                          <a14:foregroundMark x1="92683" y1="8615" x2="92683" y2="12615"/>
                          <a14:foregroundMark x1="86992" y1="12923" x2="88211" y2="27692"/>
                          <a14:foregroundMark x1="92276" y1="16000" x2="93496" y2="20615"/>
                          <a14:foregroundMark x1="93496" y1="18769" x2="95122" y2="26462"/>
                          <a14:foregroundMark x1="95122" y1="27077" x2="97154" y2="37846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98" y="54"/>
              <a:ext cx="1097" cy="1306"/>
            </a:xfrm>
            <a:prstGeom prst="rect">
              <a:avLst/>
            </a:prstGeom>
          </p:spPr>
        </p:pic>
        <p:sp>
          <p:nvSpPr>
            <p:cNvPr id="11" name="矩形 10"/>
            <p:cNvSpPr/>
            <p:nvPr/>
          </p:nvSpPr>
          <p:spPr>
            <a:xfrm>
              <a:off x="-48" y="10351"/>
              <a:ext cx="19229" cy="525"/>
            </a:xfrm>
            <a:prstGeom prst="rect">
              <a:avLst/>
            </a:prstGeom>
            <a:solidFill>
              <a:srgbClr val="60B4CE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10980" y="10351"/>
              <a:ext cx="9600" cy="48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altLang="zh-CN"/>
                <a:t>TORONTO CANADA|AMBERSON HIGH SCHOOL</a:t>
              </a:r>
              <a:endParaRPr lang="zh-CN" altLang="en-US"/>
            </a:p>
          </p:txBody>
        </p:sp>
      </p:grp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600" lvl="0" indent="-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200" lvl="1" indent="-423545">
              <a:spcBef>
                <a:spcPts val="2135"/>
              </a:spcBef>
              <a:spcAft>
                <a:spcPts val="0"/>
              </a:spcAft>
              <a:buSzPts val="1400"/>
              <a:buChar char="○"/>
              <a:defRPr/>
            </a:lvl2pPr>
            <a:lvl3pPr marL="1828800" lvl="2" indent="-423545">
              <a:spcBef>
                <a:spcPts val="2135"/>
              </a:spcBef>
              <a:spcAft>
                <a:spcPts val="0"/>
              </a:spcAft>
              <a:buSzPts val="1400"/>
              <a:buChar char="■"/>
              <a:defRPr/>
            </a:lvl3pPr>
            <a:lvl4pPr marL="2438400" lvl="3" indent="-423545">
              <a:spcBef>
                <a:spcPts val="2135"/>
              </a:spcBef>
              <a:spcAft>
                <a:spcPts val="0"/>
              </a:spcAft>
              <a:buSzPts val="1400"/>
              <a:buChar char="●"/>
              <a:defRPr/>
            </a:lvl4pPr>
            <a:lvl5pPr marL="3048000" lvl="4" indent="-423545">
              <a:spcBef>
                <a:spcPts val="2135"/>
              </a:spcBef>
              <a:spcAft>
                <a:spcPts val="0"/>
              </a:spcAft>
              <a:buSzPts val="1400"/>
              <a:buChar char="○"/>
              <a:defRPr/>
            </a:lvl5pPr>
            <a:lvl6pPr marL="3657600" lvl="5" indent="-423545">
              <a:spcBef>
                <a:spcPts val="2135"/>
              </a:spcBef>
              <a:spcAft>
                <a:spcPts val="0"/>
              </a:spcAft>
              <a:buSzPts val="1400"/>
              <a:buChar char="■"/>
              <a:defRPr/>
            </a:lvl6pPr>
            <a:lvl7pPr marL="4267200" lvl="6" indent="-423545">
              <a:spcBef>
                <a:spcPts val="2135"/>
              </a:spcBef>
              <a:spcAft>
                <a:spcPts val="0"/>
              </a:spcAft>
              <a:buSzPts val="1400"/>
              <a:buChar char="●"/>
              <a:defRPr/>
            </a:lvl7pPr>
            <a:lvl8pPr marL="4876800" lvl="7" indent="-423545">
              <a:spcBef>
                <a:spcPts val="2135"/>
              </a:spcBef>
              <a:spcAft>
                <a:spcPts val="0"/>
              </a:spcAft>
              <a:buSzPts val="1400"/>
              <a:buChar char="○"/>
              <a:defRPr/>
            </a:lvl8pPr>
            <a:lvl9pPr marL="5486400" lvl="8" indent="-423545">
              <a:spcBef>
                <a:spcPts val="2135"/>
              </a:spcBef>
              <a:spcAft>
                <a:spcPts val="2135"/>
              </a:spcAft>
              <a:buSzPts val="1400"/>
              <a:buChar char="■"/>
              <a:defRPr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999720E4-AAF7-464A-912F-372DB32EB57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32626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-30480" y="-11430"/>
            <a:ext cx="13098780" cy="6917055"/>
            <a:chOff x="-48" y="-18"/>
            <a:chExt cx="20628" cy="10893"/>
          </a:xfrm>
        </p:grpSpPr>
        <p:sp>
          <p:nvSpPr>
            <p:cNvPr id="5" name="任意多边形 4"/>
            <p:cNvSpPr/>
            <p:nvPr/>
          </p:nvSpPr>
          <p:spPr>
            <a:xfrm flipV="1">
              <a:off x="1726" y="-18"/>
              <a:ext cx="8461" cy="1449"/>
            </a:xfrm>
            <a:custGeom>
              <a:avLst/>
              <a:gdLst>
                <a:gd name="connsiteX0" fmla="*/ 924 w 8461"/>
                <a:gd name="connsiteY0" fmla="*/ 1441 h 1449"/>
                <a:gd name="connsiteX1" fmla="*/ 0 w 8461"/>
                <a:gd name="connsiteY1" fmla="*/ 0 h 1449"/>
                <a:gd name="connsiteX2" fmla="*/ 8461 w 8461"/>
                <a:gd name="connsiteY2" fmla="*/ 1449 h 1449"/>
                <a:gd name="connsiteX3" fmla="*/ 924 w 8461"/>
                <a:gd name="connsiteY3" fmla="*/ 1441 h 1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61" h="1449">
                  <a:moveTo>
                    <a:pt x="924" y="1441"/>
                  </a:moveTo>
                  <a:lnTo>
                    <a:pt x="0" y="0"/>
                  </a:lnTo>
                  <a:lnTo>
                    <a:pt x="8461" y="1449"/>
                  </a:lnTo>
                  <a:lnTo>
                    <a:pt x="924" y="1441"/>
                  </a:lnTo>
                  <a:close/>
                </a:path>
              </a:pathLst>
            </a:custGeom>
            <a:solidFill>
              <a:srgbClr val="A2DCE8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任意多边形 6"/>
            <p:cNvSpPr/>
            <p:nvPr/>
          </p:nvSpPr>
          <p:spPr>
            <a:xfrm flipV="1">
              <a:off x="-13" y="1432"/>
              <a:ext cx="1718" cy="2802"/>
            </a:xfrm>
            <a:custGeom>
              <a:avLst/>
              <a:gdLst>
                <a:gd name="connsiteX0" fmla="*/ 13 w 1718"/>
                <a:gd name="connsiteY0" fmla="*/ 2547 h 2802"/>
                <a:gd name="connsiteX1" fmla="*/ 0 w 1718"/>
                <a:gd name="connsiteY1" fmla="*/ 0 h 2802"/>
                <a:gd name="connsiteX2" fmla="*/ 1718 w 1718"/>
                <a:gd name="connsiteY2" fmla="*/ 2802 h 2802"/>
                <a:gd name="connsiteX3" fmla="*/ 13 w 1718"/>
                <a:gd name="connsiteY3" fmla="*/ 2547 h 2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8" h="2802">
                  <a:moveTo>
                    <a:pt x="13" y="2547"/>
                  </a:moveTo>
                  <a:lnTo>
                    <a:pt x="0" y="0"/>
                  </a:lnTo>
                  <a:lnTo>
                    <a:pt x="1718" y="2802"/>
                  </a:lnTo>
                  <a:lnTo>
                    <a:pt x="13" y="2547"/>
                  </a:lnTo>
                  <a:close/>
                </a:path>
              </a:pathLst>
            </a:custGeom>
            <a:solidFill>
              <a:srgbClr val="A1CEEB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任意多边形 8"/>
            <p:cNvSpPr/>
            <p:nvPr/>
          </p:nvSpPr>
          <p:spPr>
            <a:xfrm>
              <a:off x="-1" y="-10"/>
              <a:ext cx="2688" cy="1737"/>
            </a:xfrm>
            <a:custGeom>
              <a:avLst/>
              <a:gdLst>
                <a:gd name="connsiteX0" fmla="*/ 0 w 2688"/>
                <a:gd name="connsiteY0" fmla="*/ 10 h 1737"/>
                <a:gd name="connsiteX1" fmla="*/ 2688 w 2688"/>
                <a:gd name="connsiteY1" fmla="*/ 0 h 1737"/>
                <a:gd name="connsiteX2" fmla="*/ 1728 w 2688"/>
                <a:gd name="connsiteY2" fmla="*/ 1440 h 1737"/>
                <a:gd name="connsiteX3" fmla="*/ 0 w 2688"/>
                <a:gd name="connsiteY3" fmla="*/ 1737 h 1737"/>
                <a:gd name="connsiteX4" fmla="*/ 0 w 2688"/>
                <a:gd name="connsiteY4" fmla="*/ 10 h 1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88" h="1737">
                  <a:moveTo>
                    <a:pt x="0" y="10"/>
                  </a:moveTo>
                  <a:lnTo>
                    <a:pt x="2688" y="0"/>
                  </a:lnTo>
                  <a:lnTo>
                    <a:pt x="1728" y="1440"/>
                  </a:lnTo>
                  <a:lnTo>
                    <a:pt x="0" y="1737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71BDE1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0" name="图片 9"/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3385" b="99385" l="5285" r="97154">
                          <a14:foregroundMark x1="8943" y1="8923" x2="8943" y2="41231"/>
                          <a14:foregroundMark x1="8943" y1="41231" x2="26829" y2="70154"/>
                          <a14:foregroundMark x1="26829" y1="70154" x2="37805" y2="76308"/>
                          <a14:foregroundMark x1="5285" y1="50462" x2="13415" y2="60308"/>
                          <a14:foregroundMark x1="12602" y1="18769" x2="14228" y2="25538"/>
                          <a14:foregroundMark x1="16260" y1="3692" x2="13008" y2="6154"/>
                          <a14:foregroundMark x1="4472" y1="16308" x2="16667" y2="79077"/>
                          <a14:foregroundMark x1="16667" y1="79077" x2="75203" y2="85231"/>
                          <a14:foregroundMark x1="75203" y1="85231" x2="89431" y2="20615"/>
                          <a14:foregroundMark x1="89431" y1="20615" x2="92276" y2="54769"/>
                          <a14:foregroundMark x1="92276" y1="54769" x2="91057" y2="56308"/>
                          <a14:foregroundMark x1="73984" y1="65231" x2="52846" y2="78769"/>
                          <a14:foregroundMark x1="14228" y1="38462" x2="57317" y2="81538"/>
                          <a14:foregroundMark x1="57317" y1="81538" x2="57317" y2="81538"/>
                          <a14:foregroundMark x1="12602" y1="27692" x2="22764" y2="44308"/>
                          <a14:foregroundMark x1="70732" y1="55077" x2="71138" y2="65538"/>
                          <a14:foregroundMark x1="82520" y1="51692" x2="71138" y2="62769"/>
                          <a14:foregroundMark x1="89837" y1="54769" x2="84146" y2="61538"/>
                          <a14:foregroundMark x1="85772" y1="56615" x2="65447" y2="70769"/>
                          <a14:foregroundMark x1="47561" y1="82154" x2="52439" y2="87385"/>
                          <a14:foregroundMark x1="39431" y1="88000" x2="41463" y2="88615"/>
                          <a14:foregroundMark x1="30081" y1="91692" x2="34553" y2="91692"/>
                          <a14:foregroundMark x1="26829" y1="91692" x2="32114" y2="91692"/>
                          <a14:foregroundMark x1="27236" y1="92615" x2="53252" y2="93846"/>
                          <a14:foregroundMark x1="29675" y1="57538" x2="32520" y2="63385"/>
                          <a14:foregroundMark x1="17886" y1="49846" x2="56098" y2="80615"/>
                          <a14:foregroundMark x1="30081" y1="72923" x2="34553" y2="81538"/>
                          <a14:foregroundMark x1="19106" y1="63385" x2="29675" y2="74154"/>
                          <a14:foregroundMark x1="25610" y1="60000" x2="55691" y2="79692"/>
                          <a14:foregroundMark x1="36992" y1="67692" x2="62602" y2="81231"/>
                          <a14:foregroundMark x1="19919" y1="66769" x2="35366" y2="74462"/>
                          <a14:foregroundMark x1="12602" y1="59385" x2="32520" y2="74154"/>
                          <a14:foregroundMark x1="78049" y1="63692" x2="81707" y2="75385"/>
                          <a14:foregroundMark x1="89431" y1="60615" x2="81707" y2="66462"/>
                          <a14:foregroundMark x1="88211" y1="58154" x2="81707" y2="74154"/>
                          <a14:foregroundMark x1="75610" y1="80615" x2="71951" y2="84923"/>
                          <a14:foregroundMark x1="69512" y1="88308" x2="59756" y2="94154"/>
                          <a14:foregroundMark x1="36992" y1="99385" x2="49187" y2="98769"/>
                          <a14:foregroundMark x1="58537" y1="97538" x2="70325" y2="97538"/>
                          <a14:foregroundMark x1="87398" y1="88308" x2="82114" y2="90769"/>
                          <a14:foregroundMark x1="13415" y1="65538" x2="10163" y2="62462"/>
                          <a14:foregroundMark x1="7317" y1="44308" x2="7317" y2="44308"/>
                          <a14:foregroundMark x1="6504" y1="44615" x2="6098" y2="43077"/>
                          <a14:foregroundMark x1="83740" y1="4000" x2="84959" y2="9231"/>
                          <a14:foregroundMark x1="92683" y1="8615" x2="92683" y2="12615"/>
                          <a14:foregroundMark x1="86992" y1="12923" x2="88211" y2="27692"/>
                          <a14:foregroundMark x1="92276" y1="16000" x2="93496" y2="20615"/>
                          <a14:foregroundMark x1="93496" y1="18769" x2="95122" y2="26462"/>
                          <a14:foregroundMark x1="95122" y1="27077" x2="97154" y2="37846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98" y="54"/>
              <a:ext cx="1097" cy="1306"/>
            </a:xfrm>
            <a:prstGeom prst="rect">
              <a:avLst/>
            </a:prstGeom>
          </p:spPr>
        </p:pic>
        <p:sp>
          <p:nvSpPr>
            <p:cNvPr id="14" name="矩形 13"/>
            <p:cNvSpPr/>
            <p:nvPr/>
          </p:nvSpPr>
          <p:spPr>
            <a:xfrm>
              <a:off x="-48" y="10351"/>
              <a:ext cx="19229" cy="525"/>
            </a:xfrm>
            <a:prstGeom prst="rect">
              <a:avLst/>
            </a:prstGeom>
            <a:solidFill>
              <a:srgbClr val="60B4CE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10980" y="10351"/>
              <a:ext cx="9600" cy="48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altLang="zh-CN"/>
                <a:t>TORONTO CANADA|AMBERSON HIGH SCHOOL</a:t>
              </a:r>
              <a:endParaRPr lang="zh-CN" altLang="en-US"/>
            </a:p>
          </p:txBody>
        </p:sp>
      </p:grpSp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600" lvl="0" indent="-423545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5"/>
            </a:lvl1pPr>
            <a:lvl2pPr marL="1219200" lvl="1" indent="-406400">
              <a:spcBef>
                <a:spcPts val="2135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800" lvl="2" indent="-406400">
              <a:spcBef>
                <a:spcPts val="2135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400" lvl="3" indent="-406400">
              <a:spcBef>
                <a:spcPts val="2135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8000" lvl="4" indent="-406400">
              <a:spcBef>
                <a:spcPts val="2135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600" lvl="5" indent="-406400">
              <a:spcBef>
                <a:spcPts val="2135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200" lvl="6" indent="-406400">
              <a:spcBef>
                <a:spcPts val="2135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800" lvl="7" indent="-406400">
              <a:spcBef>
                <a:spcPts val="2135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400" lvl="8" indent="-406400">
              <a:spcBef>
                <a:spcPts val="2135"/>
              </a:spcBef>
              <a:spcAft>
                <a:spcPts val="2135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600" lvl="0" indent="-423545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5"/>
            </a:lvl1pPr>
            <a:lvl2pPr marL="1219200" lvl="1" indent="-406400">
              <a:spcBef>
                <a:spcPts val="2135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800" lvl="2" indent="-406400">
              <a:spcBef>
                <a:spcPts val="2135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400" lvl="3" indent="-406400">
              <a:spcBef>
                <a:spcPts val="2135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8000" lvl="4" indent="-406400">
              <a:spcBef>
                <a:spcPts val="2135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600" lvl="5" indent="-406400">
              <a:spcBef>
                <a:spcPts val="2135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200" lvl="6" indent="-406400">
              <a:spcBef>
                <a:spcPts val="2135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800" lvl="7" indent="-406400">
              <a:spcBef>
                <a:spcPts val="2135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400" lvl="8" indent="-406400">
              <a:spcBef>
                <a:spcPts val="2135"/>
              </a:spcBef>
              <a:spcAft>
                <a:spcPts val="2135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999720E4-AAF7-464A-912F-372DB32EB57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574955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-30480" y="-11430"/>
            <a:ext cx="13098780" cy="6917055"/>
            <a:chOff x="-48" y="-18"/>
            <a:chExt cx="20628" cy="10893"/>
          </a:xfrm>
        </p:grpSpPr>
        <p:sp>
          <p:nvSpPr>
            <p:cNvPr id="2" name="任意多边形 1"/>
            <p:cNvSpPr/>
            <p:nvPr/>
          </p:nvSpPr>
          <p:spPr>
            <a:xfrm flipV="1">
              <a:off x="1726" y="-18"/>
              <a:ext cx="8461" cy="1449"/>
            </a:xfrm>
            <a:custGeom>
              <a:avLst/>
              <a:gdLst>
                <a:gd name="connsiteX0" fmla="*/ 924 w 8461"/>
                <a:gd name="connsiteY0" fmla="*/ 1441 h 1449"/>
                <a:gd name="connsiteX1" fmla="*/ 0 w 8461"/>
                <a:gd name="connsiteY1" fmla="*/ 0 h 1449"/>
                <a:gd name="connsiteX2" fmla="*/ 8461 w 8461"/>
                <a:gd name="connsiteY2" fmla="*/ 1449 h 1449"/>
                <a:gd name="connsiteX3" fmla="*/ 924 w 8461"/>
                <a:gd name="connsiteY3" fmla="*/ 1441 h 1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61" h="1449">
                  <a:moveTo>
                    <a:pt x="924" y="1441"/>
                  </a:moveTo>
                  <a:lnTo>
                    <a:pt x="0" y="0"/>
                  </a:lnTo>
                  <a:lnTo>
                    <a:pt x="8461" y="1449"/>
                  </a:lnTo>
                  <a:lnTo>
                    <a:pt x="924" y="1441"/>
                  </a:lnTo>
                  <a:close/>
                </a:path>
              </a:pathLst>
            </a:custGeom>
            <a:solidFill>
              <a:srgbClr val="A2DCE8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任意多边形 2"/>
            <p:cNvSpPr/>
            <p:nvPr/>
          </p:nvSpPr>
          <p:spPr>
            <a:xfrm flipV="1">
              <a:off x="-13" y="1432"/>
              <a:ext cx="1718" cy="2802"/>
            </a:xfrm>
            <a:custGeom>
              <a:avLst/>
              <a:gdLst>
                <a:gd name="connsiteX0" fmla="*/ 13 w 1718"/>
                <a:gd name="connsiteY0" fmla="*/ 2547 h 2802"/>
                <a:gd name="connsiteX1" fmla="*/ 0 w 1718"/>
                <a:gd name="connsiteY1" fmla="*/ 0 h 2802"/>
                <a:gd name="connsiteX2" fmla="*/ 1718 w 1718"/>
                <a:gd name="connsiteY2" fmla="*/ 2802 h 2802"/>
                <a:gd name="connsiteX3" fmla="*/ 13 w 1718"/>
                <a:gd name="connsiteY3" fmla="*/ 2547 h 2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8" h="2802">
                  <a:moveTo>
                    <a:pt x="13" y="2547"/>
                  </a:moveTo>
                  <a:lnTo>
                    <a:pt x="0" y="0"/>
                  </a:lnTo>
                  <a:lnTo>
                    <a:pt x="1718" y="2802"/>
                  </a:lnTo>
                  <a:lnTo>
                    <a:pt x="13" y="2547"/>
                  </a:lnTo>
                  <a:close/>
                </a:path>
              </a:pathLst>
            </a:custGeom>
            <a:solidFill>
              <a:srgbClr val="A1CEEB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任意多边形 5"/>
            <p:cNvSpPr/>
            <p:nvPr/>
          </p:nvSpPr>
          <p:spPr>
            <a:xfrm>
              <a:off x="-1" y="-10"/>
              <a:ext cx="2688" cy="1737"/>
            </a:xfrm>
            <a:custGeom>
              <a:avLst/>
              <a:gdLst>
                <a:gd name="connsiteX0" fmla="*/ 0 w 2688"/>
                <a:gd name="connsiteY0" fmla="*/ 10 h 1737"/>
                <a:gd name="connsiteX1" fmla="*/ 2688 w 2688"/>
                <a:gd name="connsiteY1" fmla="*/ 0 h 1737"/>
                <a:gd name="connsiteX2" fmla="*/ 1728 w 2688"/>
                <a:gd name="connsiteY2" fmla="*/ 1440 h 1737"/>
                <a:gd name="connsiteX3" fmla="*/ 0 w 2688"/>
                <a:gd name="connsiteY3" fmla="*/ 1737 h 1737"/>
                <a:gd name="connsiteX4" fmla="*/ 0 w 2688"/>
                <a:gd name="connsiteY4" fmla="*/ 10 h 1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88" h="1737">
                  <a:moveTo>
                    <a:pt x="0" y="10"/>
                  </a:moveTo>
                  <a:lnTo>
                    <a:pt x="2688" y="0"/>
                  </a:lnTo>
                  <a:lnTo>
                    <a:pt x="1728" y="1440"/>
                  </a:lnTo>
                  <a:lnTo>
                    <a:pt x="0" y="1737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71BDE1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8" name="图片 7"/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3385" b="99385" l="5285" r="97154">
                          <a14:foregroundMark x1="8943" y1="8923" x2="8943" y2="41231"/>
                          <a14:foregroundMark x1="8943" y1="41231" x2="26829" y2="70154"/>
                          <a14:foregroundMark x1="26829" y1="70154" x2="37805" y2="76308"/>
                          <a14:foregroundMark x1="5285" y1="50462" x2="13415" y2="60308"/>
                          <a14:foregroundMark x1="12602" y1="18769" x2="14228" y2="25538"/>
                          <a14:foregroundMark x1="16260" y1="3692" x2="13008" y2="6154"/>
                          <a14:foregroundMark x1="4472" y1="16308" x2="16667" y2="79077"/>
                          <a14:foregroundMark x1="16667" y1="79077" x2="75203" y2="85231"/>
                          <a14:foregroundMark x1="75203" y1="85231" x2="89431" y2="20615"/>
                          <a14:foregroundMark x1="89431" y1="20615" x2="92276" y2="54769"/>
                          <a14:foregroundMark x1="92276" y1="54769" x2="91057" y2="56308"/>
                          <a14:foregroundMark x1="73984" y1="65231" x2="52846" y2="78769"/>
                          <a14:foregroundMark x1="14228" y1="38462" x2="57317" y2="81538"/>
                          <a14:foregroundMark x1="57317" y1="81538" x2="57317" y2="81538"/>
                          <a14:foregroundMark x1="12602" y1="27692" x2="22764" y2="44308"/>
                          <a14:foregroundMark x1="70732" y1="55077" x2="71138" y2="65538"/>
                          <a14:foregroundMark x1="82520" y1="51692" x2="71138" y2="62769"/>
                          <a14:foregroundMark x1="89837" y1="54769" x2="84146" y2="61538"/>
                          <a14:foregroundMark x1="85772" y1="56615" x2="65447" y2="70769"/>
                          <a14:foregroundMark x1="47561" y1="82154" x2="52439" y2="87385"/>
                          <a14:foregroundMark x1="39431" y1="88000" x2="41463" y2="88615"/>
                          <a14:foregroundMark x1="30081" y1="91692" x2="34553" y2="91692"/>
                          <a14:foregroundMark x1="26829" y1="91692" x2="32114" y2="91692"/>
                          <a14:foregroundMark x1="27236" y1="92615" x2="53252" y2="93846"/>
                          <a14:foregroundMark x1="29675" y1="57538" x2="32520" y2="63385"/>
                          <a14:foregroundMark x1="17886" y1="49846" x2="56098" y2="80615"/>
                          <a14:foregroundMark x1="30081" y1="72923" x2="34553" y2="81538"/>
                          <a14:foregroundMark x1="19106" y1="63385" x2="29675" y2="74154"/>
                          <a14:foregroundMark x1="25610" y1="60000" x2="55691" y2="79692"/>
                          <a14:foregroundMark x1="36992" y1="67692" x2="62602" y2="81231"/>
                          <a14:foregroundMark x1="19919" y1="66769" x2="35366" y2="74462"/>
                          <a14:foregroundMark x1="12602" y1="59385" x2="32520" y2="74154"/>
                          <a14:foregroundMark x1="78049" y1="63692" x2="81707" y2="75385"/>
                          <a14:foregroundMark x1="89431" y1="60615" x2="81707" y2="66462"/>
                          <a14:foregroundMark x1="88211" y1="58154" x2="81707" y2="74154"/>
                          <a14:foregroundMark x1="75610" y1="80615" x2="71951" y2="84923"/>
                          <a14:foregroundMark x1="69512" y1="88308" x2="59756" y2="94154"/>
                          <a14:foregroundMark x1="36992" y1="99385" x2="49187" y2="98769"/>
                          <a14:foregroundMark x1="58537" y1="97538" x2="70325" y2="97538"/>
                          <a14:foregroundMark x1="87398" y1="88308" x2="82114" y2="90769"/>
                          <a14:foregroundMark x1="13415" y1="65538" x2="10163" y2="62462"/>
                          <a14:foregroundMark x1="7317" y1="44308" x2="7317" y2="44308"/>
                          <a14:foregroundMark x1="6504" y1="44615" x2="6098" y2="43077"/>
                          <a14:foregroundMark x1="83740" y1="4000" x2="84959" y2="9231"/>
                          <a14:foregroundMark x1="92683" y1="8615" x2="92683" y2="12615"/>
                          <a14:foregroundMark x1="86992" y1="12923" x2="88211" y2="27692"/>
                          <a14:foregroundMark x1="92276" y1="16000" x2="93496" y2="20615"/>
                          <a14:foregroundMark x1="93496" y1="18769" x2="95122" y2="26462"/>
                          <a14:foregroundMark x1="95122" y1="27077" x2="97154" y2="37846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98" y="54"/>
              <a:ext cx="1097" cy="1306"/>
            </a:xfrm>
            <a:prstGeom prst="rect">
              <a:avLst/>
            </a:prstGeom>
          </p:spPr>
        </p:pic>
        <p:sp>
          <p:nvSpPr>
            <p:cNvPr id="11" name="矩形 10"/>
            <p:cNvSpPr/>
            <p:nvPr/>
          </p:nvSpPr>
          <p:spPr>
            <a:xfrm>
              <a:off x="-48" y="10351"/>
              <a:ext cx="19229" cy="525"/>
            </a:xfrm>
            <a:prstGeom prst="rect">
              <a:avLst/>
            </a:prstGeom>
            <a:solidFill>
              <a:srgbClr val="60B4CE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10980" y="10351"/>
              <a:ext cx="9600" cy="48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altLang="zh-CN"/>
                <a:t>TORONTO CANADA|AMBERSON HIGH SCHOOL</a:t>
              </a:r>
              <a:endParaRPr lang="zh-CN" altLang="en-US"/>
            </a:p>
          </p:txBody>
        </p:sp>
      </p:grpSp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999720E4-AAF7-464A-912F-372DB32EB57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239184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-30480" y="-11430"/>
            <a:ext cx="13098780" cy="6917055"/>
            <a:chOff x="-48" y="-18"/>
            <a:chExt cx="20628" cy="10893"/>
          </a:xfrm>
        </p:grpSpPr>
        <p:sp>
          <p:nvSpPr>
            <p:cNvPr id="2" name="任意多边形 1"/>
            <p:cNvSpPr/>
            <p:nvPr/>
          </p:nvSpPr>
          <p:spPr>
            <a:xfrm flipV="1">
              <a:off x="1726" y="-18"/>
              <a:ext cx="8461" cy="1449"/>
            </a:xfrm>
            <a:custGeom>
              <a:avLst/>
              <a:gdLst>
                <a:gd name="connsiteX0" fmla="*/ 924 w 8461"/>
                <a:gd name="connsiteY0" fmla="*/ 1441 h 1449"/>
                <a:gd name="connsiteX1" fmla="*/ 0 w 8461"/>
                <a:gd name="connsiteY1" fmla="*/ 0 h 1449"/>
                <a:gd name="connsiteX2" fmla="*/ 8461 w 8461"/>
                <a:gd name="connsiteY2" fmla="*/ 1449 h 1449"/>
                <a:gd name="connsiteX3" fmla="*/ 924 w 8461"/>
                <a:gd name="connsiteY3" fmla="*/ 1441 h 1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61" h="1449">
                  <a:moveTo>
                    <a:pt x="924" y="1441"/>
                  </a:moveTo>
                  <a:lnTo>
                    <a:pt x="0" y="0"/>
                  </a:lnTo>
                  <a:lnTo>
                    <a:pt x="8461" y="1449"/>
                  </a:lnTo>
                  <a:lnTo>
                    <a:pt x="924" y="1441"/>
                  </a:lnTo>
                  <a:close/>
                </a:path>
              </a:pathLst>
            </a:custGeom>
            <a:solidFill>
              <a:srgbClr val="A2DCE8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任意多边形 2"/>
            <p:cNvSpPr/>
            <p:nvPr/>
          </p:nvSpPr>
          <p:spPr>
            <a:xfrm flipV="1">
              <a:off x="-13" y="1432"/>
              <a:ext cx="1718" cy="2802"/>
            </a:xfrm>
            <a:custGeom>
              <a:avLst/>
              <a:gdLst>
                <a:gd name="connsiteX0" fmla="*/ 13 w 1718"/>
                <a:gd name="connsiteY0" fmla="*/ 2547 h 2802"/>
                <a:gd name="connsiteX1" fmla="*/ 0 w 1718"/>
                <a:gd name="connsiteY1" fmla="*/ 0 h 2802"/>
                <a:gd name="connsiteX2" fmla="*/ 1718 w 1718"/>
                <a:gd name="connsiteY2" fmla="*/ 2802 h 2802"/>
                <a:gd name="connsiteX3" fmla="*/ 13 w 1718"/>
                <a:gd name="connsiteY3" fmla="*/ 2547 h 2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8" h="2802">
                  <a:moveTo>
                    <a:pt x="13" y="2547"/>
                  </a:moveTo>
                  <a:lnTo>
                    <a:pt x="0" y="0"/>
                  </a:lnTo>
                  <a:lnTo>
                    <a:pt x="1718" y="2802"/>
                  </a:lnTo>
                  <a:lnTo>
                    <a:pt x="13" y="2547"/>
                  </a:lnTo>
                  <a:close/>
                </a:path>
              </a:pathLst>
            </a:custGeom>
            <a:solidFill>
              <a:srgbClr val="A1CEEB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任意多边形 5"/>
            <p:cNvSpPr/>
            <p:nvPr/>
          </p:nvSpPr>
          <p:spPr>
            <a:xfrm>
              <a:off x="-1" y="-10"/>
              <a:ext cx="2688" cy="1737"/>
            </a:xfrm>
            <a:custGeom>
              <a:avLst/>
              <a:gdLst>
                <a:gd name="connsiteX0" fmla="*/ 0 w 2688"/>
                <a:gd name="connsiteY0" fmla="*/ 10 h 1737"/>
                <a:gd name="connsiteX1" fmla="*/ 2688 w 2688"/>
                <a:gd name="connsiteY1" fmla="*/ 0 h 1737"/>
                <a:gd name="connsiteX2" fmla="*/ 1728 w 2688"/>
                <a:gd name="connsiteY2" fmla="*/ 1440 h 1737"/>
                <a:gd name="connsiteX3" fmla="*/ 0 w 2688"/>
                <a:gd name="connsiteY3" fmla="*/ 1737 h 1737"/>
                <a:gd name="connsiteX4" fmla="*/ 0 w 2688"/>
                <a:gd name="connsiteY4" fmla="*/ 10 h 1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88" h="1737">
                  <a:moveTo>
                    <a:pt x="0" y="10"/>
                  </a:moveTo>
                  <a:lnTo>
                    <a:pt x="2688" y="0"/>
                  </a:lnTo>
                  <a:lnTo>
                    <a:pt x="1728" y="1440"/>
                  </a:lnTo>
                  <a:lnTo>
                    <a:pt x="0" y="1737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71BDE1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8" name="图片 7"/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3385" b="99385" l="5285" r="97154">
                          <a14:foregroundMark x1="8943" y1="8923" x2="8943" y2="41231"/>
                          <a14:foregroundMark x1="8943" y1="41231" x2="26829" y2="70154"/>
                          <a14:foregroundMark x1="26829" y1="70154" x2="37805" y2="76308"/>
                          <a14:foregroundMark x1="5285" y1="50462" x2="13415" y2="60308"/>
                          <a14:foregroundMark x1="12602" y1="18769" x2="14228" y2="25538"/>
                          <a14:foregroundMark x1="16260" y1="3692" x2="13008" y2="6154"/>
                          <a14:foregroundMark x1="4472" y1="16308" x2="16667" y2="79077"/>
                          <a14:foregroundMark x1="16667" y1="79077" x2="75203" y2="85231"/>
                          <a14:foregroundMark x1="75203" y1="85231" x2="89431" y2="20615"/>
                          <a14:foregroundMark x1="89431" y1="20615" x2="92276" y2="54769"/>
                          <a14:foregroundMark x1="92276" y1="54769" x2="91057" y2="56308"/>
                          <a14:foregroundMark x1="73984" y1="65231" x2="52846" y2="78769"/>
                          <a14:foregroundMark x1="14228" y1="38462" x2="57317" y2="81538"/>
                          <a14:foregroundMark x1="57317" y1="81538" x2="57317" y2="81538"/>
                          <a14:foregroundMark x1="12602" y1="27692" x2="22764" y2="44308"/>
                          <a14:foregroundMark x1="70732" y1="55077" x2="71138" y2="65538"/>
                          <a14:foregroundMark x1="82520" y1="51692" x2="71138" y2="62769"/>
                          <a14:foregroundMark x1="89837" y1="54769" x2="84146" y2="61538"/>
                          <a14:foregroundMark x1="85772" y1="56615" x2="65447" y2="70769"/>
                          <a14:foregroundMark x1="47561" y1="82154" x2="52439" y2="87385"/>
                          <a14:foregroundMark x1="39431" y1="88000" x2="41463" y2="88615"/>
                          <a14:foregroundMark x1="30081" y1="91692" x2="34553" y2="91692"/>
                          <a14:foregroundMark x1="26829" y1="91692" x2="32114" y2="91692"/>
                          <a14:foregroundMark x1="27236" y1="92615" x2="53252" y2="93846"/>
                          <a14:foregroundMark x1="29675" y1="57538" x2="32520" y2="63385"/>
                          <a14:foregroundMark x1="17886" y1="49846" x2="56098" y2="80615"/>
                          <a14:foregroundMark x1="30081" y1="72923" x2="34553" y2="81538"/>
                          <a14:foregroundMark x1="19106" y1="63385" x2="29675" y2="74154"/>
                          <a14:foregroundMark x1="25610" y1="60000" x2="55691" y2="79692"/>
                          <a14:foregroundMark x1="36992" y1="67692" x2="62602" y2="81231"/>
                          <a14:foregroundMark x1="19919" y1="66769" x2="35366" y2="74462"/>
                          <a14:foregroundMark x1="12602" y1="59385" x2="32520" y2="74154"/>
                          <a14:foregroundMark x1="78049" y1="63692" x2="81707" y2="75385"/>
                          <a14:foregroundMark x1="89431" y1="60615" x2="81707" y2="66462"/>
                          <a14:foregroundMark x1="88211" y1="58154" x2="81707" y2="74154"/>
                          <a14:foregroundMark x1="75610" y1="80615" x2="71951" y2="84923"/>
                          <a14:foregroundMark x1="69512" y1="88308" x2="59756" y2="94154"/>
                          <a14:foregroundMark x1="36992" y1="99385" x2="49187" y2="98769"/>
                          <a14:foregroundMark x1="58537" y1="97538" x2="70325" y2="97538"/>
                          <a14:foregroundMark x1="87398" y1="88308" x2="82114" y2="90769"/>
                          <a14:foregroundMark x1="13415" y1="65538" x2="10163" y2="62462"/>
                          <a14:foregroundMark x1="7317" y1="44308" x2="7317" y2="44308"/>
                          <a14:foregroundMark x1="6504" y1="44615" x2="6098" y2="43077"/>
                          <a14:foregroundMark x1="83740" y1="4000" x2="84959" y2="9231"/>
                          <a14:foregroundMark x1="92683" y1="8615" x2="92683" y2="12615"/>
                          <a14:foregroundMark x1="86992" y1="12923" x2="88211" y2="27692"/>
                          <a14:foregroundMark x1="92276" y1="16000" x2="93496" y2="20615"/>
                          <a14:foregroundMark x1="93496" y1="18769" x2="95122" y2="26462"/>
                          <a14:foregroundMark x1="95122" y1="27077" x2="97154" y2="37846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98" y="54"/>
              <a:ext cx="1097" cy="1306"/>
            </a:xfrm>
            <a:prstGeom prst="rect">
              <a:avLst/>
            </a:prstGeom>
          </p:spPr>
        </p:pic>
        <p:sp>
          <p:nvSpPr>
            <p:cNvPr id="11" name="矩形 10"/>
            <p:cNvSpPr/>
            <p:nvPr/>
          </p:nvSpPr>
          <p:spPr>
            <a:xfrm>
              <a:off x="-48" y="10351"/>
              <a:ext cx="19229" cy="525"/>
            </a:xfrm>
            <a:prstGeom prst="rect">
              <a:avLst/>
            </a:prstGeom>
            <a:solidFill>
              <a:srgbClr val="60B4CE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10980" y="10351"/>
              <a:ext cx="9600" cy="48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altLang="zh-CN"/>
                <a:t>TORONTO CANADA|AMBERSON HIGH SCHOOL</a:t>
              </a:r>
              <a:endParaRPr lang="zh-CN" altLang="en-US"/>
            </a:p>
          </p:txBody>
        </p:sp>
      </p:grpSp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600" lvl="0" indent="-406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200" lvl="1" indent="-406400">
              <a:spcBef>
                <a:spcPts val="2135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800" lvl="2" indent="-406400">
              <a:spcBef>
                <a:spcPts val="2135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400" lvl="3" indent="-406400">
              <a:spcBef>
                <a:spcPts val="2135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8000" lvl="4" indent="-406400">
              <a:spcBef>
                <a:spcPts val="2135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600" lvl="5" indent="-406400">
              <a:spcBef>
                <a:spcPts val="2135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200" lvl="6" indent="-406400">
              <a:spcBef>
                <a:spcPts val="2135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800" lvl="7" indent="-406400">
              <a:spcBef>
                <a:spcPts val="2135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400" lvl="8" indent="-406400">
              <a:spcBef>
                <a:spcPts val="2135"/>
              </a:spcBef>
              <a:spcAft>
                <a:spcPts val="2135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7" name="Google Shape;37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999720E4-AAF7-464A-912F-372DB32EB57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065946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-30480" y="-11430"/>
            <a:ext cx="13098780" cy="6917055"/>
            <a:chOff x="-48" y="-18"/>
            <a:chExt cx="20628" cy="10893"/>
          </a:xfrm>
        </p:grpSpPr>
        <p:sp>
          <p:nvSpPr>
            <p:cNvPr id="2" name="任意多边形 1"/>
            <p:cNvSpPr/>
            <p:nvPr/>
          </p:nvSpPr>
          <p:spPr>
            <a:xfrm flipV="1">
              <a:off x="1726" y="-18"/>
              <a:ext cx="8461" cy="1449"/>
            </a:xfrm>
            <a:custGeom>
              <a:avLst/>
              <a:gdLst>
                <a:gd name="connsiteX0" fmla="*/ 924 w 8461"/>
                <a:gd name="connsiteY0" fmla="*/ 1441 h 1449"/>
                <a:gd name="connsiteX1" fmla="*/ 0 w 8461"/>
                <a:gd name="connsiteY1" fmla="*/ 0 h 1449"/>
                <a:gd name="connsiteX2" fmla="*/ 8461 w 8461"/>
                <a:gd name="connsiteY2" fmla="*/ 1449 h 1449"/>
                <a:gd name="connsiteX3" fmla="*/ 924 w 8461"/>
                <a:gd name="connsiteY3" fmla="*/ 1441 h 1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61" h="1449">
                  <a:moveTo>
                    <a:pt x="924" y="1441"/>
                  </a:moveTo>
                  <a:lnTo>
                    <a:pt x="0" y="0"/>
                  </a:lnTo>
                  <a:lnTo>
                    <a:pt x="8461" y="1449"/>
                  </a:lnTo>
                  <a:lnTo>
                    <a:pt x="924" y="1441"/>
                  </a:lnTo>
                  <a:close/>
                </a:path>
              </a:pathLst>
            </a:custGeom>
            <a:solidFill>
              <a:srgbClr val="A2DCE8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任意多边形 2"/>
            <p:cNvSpPr/>
            <p:nvPr/>
          </p:nvSpPr>
          <p:spPr>
            <a:xfrm flipV="1">
              <a:off x="-13" y="1432"/>
              <a:ext cx="1718" cy="2802"/>
            </a:xfrm>
            <a:custGeom>
              <a:avLst/>
              <a:gdLst>
                <a:gd name="connsiteX0" fmla="*/ 13 w 1718"/>
                <a:gd name="connsiteY0" fmla="*/ 2547 h 2802"/>
                <a:gd name="connsiteX1" fmla="*/ 0 w 1718"/>
                <a:gd name="connsiteY1" fmla="*/ 0 h 2802"/>
                <a:gd name="connsiteX2" fmla="*/ 1718 w 1718"/>
                <a:gd name="connsiteY2" fmla="*/ 2802 h 2802"/>
                <a:gd name="connsiteX3" fmla="*/ 13 w 1718"/>
                <a:gd name="connsiteY3" fmla="*/ 2547 h 2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8" h="2802">
                  <a:moveTo>
                    <a:pt x="13" y="2547"/>
                  </a:moveTo>
                  <a:lnTo>
                    <a:pt x="0" y="0"/>
                  </a:lnTo>
                  <a:lnTo>
                    <a:pt x="1718" y="2802"/>
                  </a:lnTo>
                  <a:lnTo>
                    <a:pt x="13" y="2547"/>
                  </a:lnTo>
                  <a:close/>
                </a:path>
              </a:pathLst>
            </a:custGeom>
            <a:solidFill>
              <a:srgbClr val="A1CEEB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任意多边形 5"/>
            <p:cNvSpPr/>
            <p:nvPr/>
          </p:nvSpPr>
          <p:spPr>
            <a:xfrm>
              <a:off x="-1" y="-10"/>
              <a:ext cx="2688" cy="1737"/>
            </a:xfrm>
            <a:custGeom>
              <a:avLst/>
              <a:gdLst>
                <a:gd name="connsiteX0" fmla="*/ 0 w 2688"/>
                <a:gd name="connsiteY0" fmla="*/ 10 h 1737"/>
                <a:gd name="connsiteX1" fmla="*/ 2688 w 2688"/>
                <a:gd name="connsiteY1" fmla="*/ 0 h 1737"/>
                <a:gd name="connsiteX2" fmla="*/ 1728 w 2688"/>
                <a:gd name="connsiteY2" fmla="*/ 1440 h 1737"/>
                <a:gd name="connsiteX3" fmla="*/ 0 w 2688"/>
                <a:gd name="connsiteY3" fmla="*/ 1737 h 1737"/>
                <a:gd name="connsiteX4" fmla="*/ 0 w 2688"/>
                <a:gd name="connsiteY4" fmla="*/ 10 h 1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88" h="1737">
                  <a:moveTo>
                    <a:pt x="0" y="10"/>
                  </a:moveTo>
                  <a:lnTo>
                    <a:pt x="2688" y="0"/>
                  </a:lnTo>
                  <a:lnTo>
                    <a:pt x="1728" y="1440"/>
                  </a:lnTo>
                  <a:lnTo>
                    <a:pt x="0" y="1737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71BDE1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8" name="图片 7"/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3385" b="99385" l="5285" r="97154">
                          <a14:foregroundMark x1="8943" y1="8923" x2="8943" y2="41231"/>
                          <a14:foregroundMark x1="8943" y1="41231" x2="26829" y2="70154"/>
                          <a14:foregroundMark x1="26829" y1="70154" x2="37805" y2="76308"/>
                          <a14:foregroundMark x1="5285" y1="50462" x2="13415" y2="60308"/>
                          <a14:foregroundMark x1="12602" y1="18769" x2="14228" y2="25538"/>
                          <a14:foregroundMark x1="16260" y1="3692" x2="13008" y2="6154"/>
                          <a14:foregroundMark x1="4472" y1="16308" x2="16667" y2="79077"/>
                          <a14:foregroundMark x1="16667" y1="79077" x2="75203" y2="85231"/>
                          <a14:foregroundMark x1="75203" y1="85231" x2="89431" y2="20615"/>
                          <a14:foregroundMark x1="89431" y1="20615" x2="92276" y2="54769"/>
                          <a14:foregroundMark x1="92276" y1="54769" x2="91057" y2="56308"/>
                          <a14:foregroundMark x1="73984" y1="65231" x2="52846" y2="78769"/>
                          <a14:foregroundMark x1="14228" y1="38462" x2="57317" y2="81538"/>
                          <a14:foregroundMark x1="57317" y1="81538" x2="57317" y2="81538"/>
                          <a14:foregroundMark x1="12602" y1="27692" x2="22764" y2="44308"/>
                          <a14:foregroundMark x1="70732" y1="55077" x2="71138" y2="65538"/>
                          <a14:foregroundMark x1="82520" y1="51692" x2="71138" y2="62769"/>
                          <a14:foregroundMark x1="89837" y1="54769" x2="84146" y2="61538"/>
                          <a14:foregroundMark x1="85772" y1="56615" x2="65447" y2="70769"/>
                          <a14:foregroundMark x1="47561" y1="82154" x2="52439" y2="87385"/>
                          <a14:foregroundMark x1="39431" y1="88000" x2="41463" y2="88615"/>
                          <a14:foregroundMark x1="30081" y1="91692" x2="34553" y2="91692"/>
                          <a14:foregroundMark x1="26829" y1="91692" x2="32114" y2="91692"/>
                          <a14:foregroundMark x1="27236" y1="92615" x2="53252" y2="93846"/>
                          <a14:foregroundMark x1="29675" y1="57538" x2="32520" y2="63385"/>
                          <a14:foregroundMark x1="17886" y1="49846" x2="56098" y2="80615"/>
                          <a14:foregroundMark x1="30081" y1="72923" x2="34553" y2="81538"/>
                          <a14:foregroundMark x1="19106" y1="63385" x2="29675" y2="74154"/>
                          <a14:foregroundMark x1="25610" y1="60000" x2="55691" y2="79692"/>
                          <a14:foregroundMark x1="36992" y1="67692" x2="62602" y2="81231"/>
                          <a14:foregroundMark x1="19919" y1="66769" x2="35366" y2="74462"/>
                          <a14:foregroundMark x1="12602" y1="59385" x2="32520" y2="74154"/>
                          <a14:foregroundMark x1="78049" y1="63692" x2="81707" y2="75385"/>
                          <a14:foregroundMark x1="89431" y1="60615" x2="81707" y2="66462"/>
                          <a14:foregroundMark x1="88211" y1="58154" x2="81707" y2="74154"/>
                          <a14:foregroundMark x1="75610" y1="80615" x2="71951" y2="84923"/>
                          <a14:foregroundMark x1="69512" y1="88308" x2="59756" y2="94154"/>
                          <a14:foregroundMark x1="36992" y1="99385" x2="49187" y2="98769"/>
                          <a14:foregroundMark x1="58537" y1="97538" x2="70325" y2="97538"/>
                          <a14:foregroundMark x1="87398" y1="88308" x2="82114" y2="90769"/>
                          <a14:foregroundMark x1="13415" y1="65538" x2="10163" y2="62462"/>
                          <a14:foregroundMark x1="7317" y1="44308" x2="7317" y2="44308"/>
                          <a14:foregroundMark x1="6504" y1="44615" x2="6098" y2="43077"/>
                          <a14:foregroundMark x1="83740" y1="4000" x2="84959" y2="9231"/>
                          <a14:foregroundMark x1="92683" y1="8615" x2="92683" y2="12615"/>
                          <a14:foregroundMark x1="86992" y1="12923" x2="88211" y2="27692"/>
                          <a14:foregroundMark x1="92276" y1="16000" x2="93496" y2="20615"/>
                          <a14:foregroundMark x1="93496" y1="18769" x2="95122" y2="26462"/>
                          <a14:foregroundMark x1="95122" y1="27077" x2="97154" y2="37846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98" y="54"/>
              <a:ext cx="1097" cy="1306"/>
            </a:xfrm>
            <a:prstGeom prst="rect">
              <a:avLst/>
            </a:prstGeom>
          </p:spPr>
        </p:pic>
        <p:sp>
          <p:nvSpPr>
            <p:cNvPr id="11" name="矩形 10"/>
            <p:cNvSpPr/>
            <p:nvPr/>
          </p:nvSpPr>
          <p:spPr>
            <a:xfrm>
              <a:off x="-48" y="10351"/>
              <a:ext cx="19229" cy="525"/>
            </a:xfrm>
            <a:prstGeom prst="rect">
              <a:avLst/>
            </a:prstGeom>
            <a:solidFill>
              <a:srgbClr val="60B4CE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10980" y="10351"/>
              <a:ext cx="9600" cy="48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altLang="zh-CN"/>
                <a:t>TORONTO CANADA|AMBERSON HIGH SCHOOL</a:t>
              </a:r>
              <a:endParaRPr lang="zh-CN" altLang="en-US"/>
            </a:p>
          </p:txBody>
        </p:sp>
      </p:grpSp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41" name="Google Shape;41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999720E4-AAF7-464A-912F-372DB32EB57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397418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-30480" y="-11430"/>
            <a:ext cx="13098780" cy="6917055"/>
            <a:chOff x="-48" y="-18"/>
            <a:chExt cx="20628" cy="10893"/>
          </a:xfrm>
        </p:grpSpPr>
        <p:sp>
          <p:nvSpPr>
            <p:cNvPr id="2" name="任意多边形 1"/>
            <p:cNvSpPr/>
            <p:nvPr/>
          </p:nvSpPr>
          <p:spPr>
            <a:xfrm flipV="1">
              <a:off x="1726" y="-18"/>
              <a:ext cx="8461" cy="1449"/>
            </a:xfrm>
            <a:custGeom>
              <a:avLst/>
              <a:gdLst>
                <a:gd name="connsiteX0" fmla="*/ 924 w 8461"/>
                <a:gd name="connsiteY0" fmla="*/ 1441 h 1449"/>
                <a:gd name="connsiteX1" fmla="*/ 0 w 8461"/>
                <a:gd name="connsiteY1" fmla="*/ 0 h 1449"/>
                <a:gd name="connsiteX2" fmla="*/ 8461 w 8461"/>
                <a:gd name="connsiteY2" fmla="*/ 1449 h 1449"/>
                <a:gd name="connsiteX3" fmla="*/ 924 w 8461"/>
                <a:gd name="connsiteY3" fmla="*/ 1441 h 1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61" h="1449">
                  <a:moveTo>
                    <a:pt x="924" y="1441"/>
                  </a:moveTo>
                  <a:lnTo>
                    <a:pt x="0" y="0"/>
                  </a:lnTo>
                  <a:lnTo>
                    <a:pt x="8461" y="1449"/>
                  </a:lnTo>
                  <a:lnTo>
                    <a:pt x="924" y="1441"/>
                  </a:lnTo>
                  <a:close/>
                </a:path>
              </a:pathLst>
            </a:custGeom>
            <a:solidFill>
              <a:srgbClr val="A2DCE8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任意多边形 2"/>
            <p:cNvSpPr/>
            <p:nvPr/>
          </p:nvSpPr>
          <p:spPr>
            <a:xfrm flipV="1">
              <a:off x="-13" y="1432"/>
              <a:ext cx="1718" cy="2802"/>
            </a:xfrm>
            <a:custGeom>
              <a:avLst/>
              <a:gdLst>
                <a:gd name="connsiteX0" fmla="*/ 13 w 1718"/>
                <a:gd name="connsiteY0" fmla="*/ 2547 h 2802"/>
                <a:gd name="connsiteX1" fmla="*/ 0 w 1718"/>
                <a:gd name="connsiteY1" fmla="*/ 0 h 2802"/>
                <a:gd name="connsiteX2" fmla="*/ 1718 w 1718"/>
                <a:gd name="connsiteY2" fmla="*/ 2802 h 2802"/>
                <a:gd name="connsiteX3" fmla="*/ 13 w 1718"/>
                <a:gd name="connsiteY3" fmla="*/ 2547 h 2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8" h="2802">
                  <a:moveTo>
                    <a:pt x="13" y="2547"/>
                  </a:moveTo>
                  <a:lnTo>
                    <a:pt x="0" y="0"/>
                  </a:lnTo>
                  <a:lnTo>
                    <a:pt x="1718" y="2802"/>
                  </a:lnTo>
                  <a:lnTo>
                    <a:pt x="13" y="2547"/>
                  </a:lnTo>
                  <a:close/>
                </a:path>
              </a:pathLst>
            </a:custGeom>
            <a:solidFill>
              <a:srgbClr val="A1CEEB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任意多边形 5"/>
            <p:cNvSpPr/>
            <p:nvPr/>
          </p:nvSpPr>
          <p:spPr>
            <a:xfrm>
              <a:off x="-1" y="-10"/>
              <a:ext cx="2688" cy="1737"/>
            </a:xfrm>
            <a:custGeom>
              <a:avLst/>
              <a:gdLst>
                <a:gd name="connsiteX0" fmla="*/ 0 w 2688"/>
                <a:gd name="connsiteY0" fmla="*/ 10 h 1737"/>
                <a:gd name="connsiteX1" fmla="*/ 2688 w 2688"/>
                <a:gd name="connsiteY1" fmla="*/ 0 h 1737"/>
                <a:gd name="connsiteX2" fmla="*/ 1728 w 2688"/>
                <a:gd name="connsiteY2" fmla="*/ 1440 h 1737"/>
                <a:gd name="connsiteX3" fmla="*/ 0 w 2688"/>
                <a:gd name="connsiteY3" fmla="*/ 1737 h 1737"/>
                <a:gd name="connsiteX4" fmla="*/ 0 w 2688"/>
                <a:gd name="connsiteY4" fmla="*/ 10 h 1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88" h="1737">
                  <a:moveTo>
                    <a:pt x="0" y="10"/>
                  </a:moveTo>
                  <a:lnTo>
                    <a:pt x="2688" y="0"/>
                  </a:lnTo>
                  <a:lnTo>
                    <a:pt x="1728" y="1440"/>
                  </a:lnTo>
                  <a:lnTo>
                    <a:pt x="0" y="1737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71BDE1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8" name="图片 7"/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3385" b="99385" l="5285" r="97154">
                          <a14:foregroundMark x1="8943" y1="8923" x2="8943" y2="41231"/>
                          <a14:foregroundMark x1="8943" y1="41231" x2="26829" y2="70154"/>
                          <a14:foregroundMark x1="26829" y1="70154" x2="37805" y2="76308"/>
                          <a14:foregroundMark x1="5285" y1="50462" x2="13415" y2="60308"/>
                          <a14:foregroundMark x1="12602" y1="18769" x2="14228" y2="25538"/>
                          <a14:foregroundMark x1="16260" y1="3692" x2="13008" y2="6154"/>
                          <a14:foregroundMark x1="4472" y1="16308" x2="16667" y2="79077"/>
                          <a14:foregroundMark x1="16667" y1="79077" x2="75203" y2="85231"/>
                          <a14:foregroundMark x1="75203" y1="85231" x2="89431" y2="20615"/>
                          <a14:foregroundMark x1="89431" y1="20615" x2="92276" y2="54769"/>
                          <a14:foregroundMark x1="92276" y1="54769" x2="91057" y2="56308"/>
                          <a14:foregroundMark x1="73984" y1="65231" x2="52846" y2="78769"/>
                          <a14:foregroundMark x1="14228" y1="38462" x2="57317" y2="81538"/>
                          <a14:foregroundMark x1="57317" y1="81538" x2="57317" y2="81538"/>
                          <a14:foregroundMark x1="12602" y1="27692" x2="22764" y2="44308"/>
                          <a14:foregroundMark x1="70732" y1="55077" x2="71138" y2="65538"/>
                          <a14:foregroundMark x1="82520" y1="51692" x2="71138" y2="62769"/>
                          <a14:foregroundMark x1="89837" y1="54769" x2="84146" y2="61538"/>
                          <a14:foregroundMark x1="85772" y1="56615" x2="65447" y2="70769"/>
                          <a14:foregroundMark x1="47561" y1="82154" x2="52439" y2="87385"/>
                          <a14:foregroundMark x1="39431" y1="88000" x2="41463" y2="88615"/>
                          <a14:foregroundMark x1="30081" y1="91692" x2="34553" y2="91692"/>
                          <a14:foregroundMark x1="26829" y1="91692" x2="32114" y2="91692"/>
                          <a14:foregroundMark x1="27236" y1="92615" x2="53252" y2="93846"/>
                          <a14:foregroundMark x1="29675" y1="57538" x2="32520" y2="63385"/>
                          <a14:foregroundMark x1="17886" y1="49846" x2="56098" y2="80615"/>
                          <a14:foregroundMark x1="30081" y1="72923" x2="34553" y2="81538"/>
                          <a14:foregroundMark x1="19106" y1="63385" x2="29675" y2="74154"/>
                          <a14:foregroundMark x1="25610" y1="60000" x2="55691" y2="79692"/>
                          <a14:foregroundMark x1="36992" y1="67692" x2="62602" y2="81231"/>
                          <a14:foregroundMark x1="19919" y1="66769" x2="35366" y2="74462"/>
                          <a14:foregroundMark x1="12602" y1="59385" x2="32520" y2="74154"/>
                          <a14:foregroundMark x1="78049" y1="63692" x2="81707" y2="75385"/>
                          <a14:foregroundMark x1="89431" y1="60615" x2="81707" y2="66462"/>
                          <a14:foregroundMark x1="88211" y1="58154" x2="81707" y2="74154"/>
                          <a14:foregroundMark x1="75610" y1="80615" x2="71951" y2="84923"/>
                          <a14:foregroundMark x1="69512" y1="88308" x2="59756" y2="94154"/>
                          <a14:foregroundMark x1="36992" y1="99385" x2="49187" y2="98769"/>
                          <a14:foregroundMark x1="58537" y1="97538" x2="70325" y2="97538"/>
                          <a14:foregroundMark x1="87398" y1="88308" x2="82114" y2="90769"/>
                          <a14:foregroundMark x1="13415" y1="65538" x2="10163" y2="62462"/>
                          <a14:foregroundMark x1="7317" y1="44308" x2="7317" y2="44308"/>
                          <a14:foregroundMark x1="6504" y1="44615" x2="6098" y2="43077"/>
                          <a14:foregroundMark x1="83740" y1="4000" x2="84959" y2="9231"/>
                          <a14:foregroundMark x1="92683" y1="8615" x2="92683" y2="12615"/>
                          <a14:foregroundMark x1="86992" y1="12923" x2="88211" y2="27692"/>
                          <a14:foregroundMark x1="92276" y1="16000" x2="93496" y2="20615"/>
                          <a14:foregroundMark x1="93496" y1="18769" x2="95122" y2="26462"/>
                          <a14:foregroundMark x1="95122" y1="27077" x2="97154" y2="37846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98" y="54"/>
              <a:ext cx="1097" cy="1306"/>
            </a:xfrm>
            <a:prstGeom prst="rect">
              <a:avLst/>
            </a:prstGeom>
          </p:spPr>
        </p:pic>
        <p:sp>
          <p:nvSpPr>
            <p:cNvPr id="11" name="矩形 10"/>
            <p:cNvSpPr/>
            <p:nvPr/>
          </p:nvSpPr>
          <p:spPr>
            <a:xfrm>
              <a:off x="-48" y="10351"/>
              <a:ext cx="19229" cy="525"/>
            </a:xfrm>
            <a:prstGeom prst="rect">
              <a:avLst/>
            </a:prstGeom>
            <a:solidFill>
              <a:srgbClr val="60B4CE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10980" y="10351"/>
              <a:ext cx="9600" cy="48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altLang="zh-CN"/>
                <a:t>TORONTO CANADA|AMBERSON HIGH SCHOOL</a:t>
              </a:r>
              <a:endParaRPr lang="zh-CN" altLang="en-US"/>
            </a:p>
          </p:txBody>
        </p:sp>
      </p:grpSp>
      <p:sp>
        <p:nvSpPr>
          <p:cNvPr id="44" name="Google Shape;44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5" name="Google Shape;45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46" name="Google Shape;46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7" name="Google Shape;47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600" lvl="0" indent="-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200" lvl="1" indent="-423545">
              <a:spcBef>
                <a:spcPts val="2135"/>
              </a:spcBef>
              <a:spcAft>
                <a:spcPts val="0"/>
              </a:spcAft>
              <a:buSzPts val="1400"/>
              <a:buChar char="○"/>
              <a:defRPr/>
            </a:lvl2pPr>
            <a:lvl3pPr marL="1828800" lvl="2" indent="-423545">
              <a:spcBef>
                <a:spcPts val="2135"/>
              </a:spcBef>
              <a:spcAft>
                <a:spcPts val="0"/>
              </a:spcAft>
              <a:buSzPts val="1400"/>
              <a:buChar char="■"/>
              <a:defRPr/>
            </a:lvl3pPr>
            <a:lvl4pPr marL="2438400" lvl="3" indent="-423545">
              <a:spcBef>
                <a:spcPts val="2135"/>
              </a:spcBef>
              <a:spcAft>
                <a:spcPts val="0"/>
              </a:spcAft>
              <a:buSzPts val="1400"/>
              <a:buChar char="●"/>
              <a:defRPr/>
            </a:lvl4pPr>
            <a:lvl5pPr marL="3048000" lvl="4" indent="-423545">
              <a:spcBef>
                <a:spcPts val="2135"/>
              </a:spcBef>
              <a:spcAft>
                <a:spcPts val="0"/>
              </a:spcAft>
              <a:buSzPts val="1400"/>
              <a:buChar char="○"/>
              <a:defRPr/>
            </a:lvl5pPr>
            <a:lvl6pPr marL="3657600" lvl="5" indent="-423545">
              <a:spcBef>
                <a:spcPts val="2135"/>
              </a:spcBef>
              <a:spcAft>
                <a:spcPts val="0"/>
              </a:spcAft>
              <a:buSzPts val="1400"/>
              <a:buChar char="■"/>
              <a:defRPr/>
            </a:lvl6pPr>
            <a:lvl7pPr marL="4267200" lvl="6" indent="-423545">
              <a:spcBef>
                <a:spcPts val="2135"/>
              </a:spcBef>
              <a:spcAft>
                <a:spcPts val="0"/>
              </a:spcAft>
              <a:buSzPts val="1400"/>
              <a:buChar char="●"/>
              <a:defRPr/>
            </a:lvl7pPr>
            <a:lvl8pPr marL="4876800" lvl="7" indent="-423545">
              <a:spcBef>
                <a:spcPts val="2135"/>
              </a:spcBef>
              <a:spcAft>
                <a:spcPts val="0"/>
              </a:spcAft>
              <a:buSzPts val="1400"/>
              <a:buChar char="○"/>
              <a:defRPr/>
            </a:lvl8pPr>
            <a:lvl9pPr marL="5486400" lvl="8" indent="-423545">
              <a:spcBef>
                <a:spcPts val="2135"/>
              </a:spcBef>
              <a:spcAft>
                <a:spcPts val="2135"/>
              </a:spcAft>
              <a:buSzPts val="1400"/>
              <a:buChar char="■"/>
              <a:defRPr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8" name="Google Shape;48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999720E4-AAF7-464A-912F-372DB32EB57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828437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Google Shape;50;p10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7" cy="6857997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6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2" name="Google Shape;52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999720E4-AAF7-464A-912F-372DB32EB57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831558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1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7" cy="6857997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600" lvl="0" indent="-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200" lvl="1" indent="-423545" algn="ctr">
              <a:spcBef>
                <a:spcPts val="2135"/>
              </a:spcBef>
              <a:spcAft>
                <a:spcPts val="0"/>
              </a:spcAft>
              <a:buSzPts val="1400"/>
              <a:buChar char="○"/>
              <a:defRPr/>
            </a:lvl2pPr>
            <a:lvl3pPr marL="1828800" lvl="2" indent="-423545" algn="ctr">
              <a:spcBef>
                <a:spcPts val="2135"/>
              </a:spcBef>
              <a:spcAft>
                <a:spcPts val="0"/>
              </a:spcAft>
              <a:buSzPts val="1400"/>
              <a:buChar char="■"/>
              <a:defRPr/>
            </a:lvl3pPr>
            <a:lvl4pPr marL="2438400" lvl="3" indent="-423545" algn="ctr">
              <a:spcBef>
                <a:spcPts val="2135"/>
              </a:spcBef>
              <a:spcAft>
                <a:spcPts val="0"/>
              </a:spcAft>
              <a:buSzPts val="1400"/>
              <a:buChar char="●"/>
              <a:defRPr/>
            </a:lvl4pPr>
            <a:lvl5pPr marL="3048000" lvl="4" indent="-423545" algn="ctr">
              <a:spcBef>
                <a:spcPts val="2135"/>
              </a:spcBef>
              <a:spcAft>
                <a:spcPts val="0"/>
              </a:spcAft>
              <a:buSzPts val="1400"/>
              <a:buChar char="○"/>
              <a:defRPr/>
            </a:lvl5pPr>
            <a:lvl6pPr marL="3657600" lvl="5" indent="-423545" algn="ctr">
              <a:spcBef>
                <a:spcPts val="2135"/>
              </a:spcBef>
              <a:spcAft>
                <a:spcPts val="0"/>
              </a:spcAft>
              <a:buSzPts val="1400"/>
              <a:buChar char="■"/>
              <a:defRPr/>
            </a:lvl6pPr>
            <a:lvl7pPr marL="4267200" lvl="6" indent="-423545" algn="ctr">
              <a:spcBef>
                <a:spcPts val="2135"/>
              </a:spcBef>
              <a:spcAft>
                <a:spcPts val="0"/>
              </a:spcAft>
              <a:buSzPts val="1400"/>
              <a:buChar char="●"/>
              <a:defRPr/>
            </a:lvl7pPr>
            <a:lvl8pPr marL="4876800" lvl="7" indent="-423545" algn="ctr">
              <a:spcBef>
                <a:spcPts val="2135"/>
              </a:spcBef>
              <a:spcAft>
                <a:spcPts val="0"/>
              </a:spcAft>
              <a:buSzPts val="1400"/>
              <a:buChar char="○"/>
              <a:defRPr/>
            </a:lvl8pPr>
            <a:lvl9pPr marL="5486400" lvl="8" indent="-423545" algn="ctr">
              <a:spcBef>
                <a:spcPts val="2135"/>
              </a:spcBef>
              <a:spcAft>
                <a:spcPts val="2135"/>
              </a:spcAft>
              <a:buSzPts val="1400"/>
              <a:buChar char="■"/>
              <a:defRPr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7" name="Google Shape;57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999720E4-AAF7-464A-912F-372DB32EB57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08283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B Garamond"/>
              <a:buNone/>
              <a:defRPr sz="28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EB Garamond"/>
              <a:buChar char="●"/>
              <a:defRPr sz="1800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B Garamond"/>
              <a:buChar char="○"/>
              <a:defRPr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B Garamond"/>
              <a:buChar char="■"/>
              <a:defRPr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B Garamond"/>
              <a:buChar char="●"/>
              <a:defRPr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B Garamond"/>
              <a:buChar char="○"/>
              <a:defRPr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B Garamond"/>
              <a:buChar char="■"/>
              <a:defRPr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B Garamond"/>
              <a:buChar char="●"/>
              <a:defRPr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B Garamond"/>
              <a:buChar char="○"/>
              <a:defRPr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EB Garamond"/>
              <a:buChar char="■"/>
              <a:defRPr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335">
                <a:solidFill>
                  <a:schemeClr val="dk2"/>
                </a:solidFill>
              </a:defRPr>
            </a:lvl1pPr>
            <a:lvl2pPr lvl="1" algn="r">
              <a:buNone/>
              <a:defRPr sz="1335">
                <a:solidFill>
                  <a:schemeClr val="dk2"/>
                </a:solidFill>
              </a:defRPr>
            </a:lvl2pPr>
            <a:lvl3pPr lvl="2" algn="r">
              <a:buNone/>
              <a:defRPr sz="1335">
                <a:solidFill>
                  <a:schemeClr val="dk2"/>
                </a:solidFill>
              </a:defRPr>
            </a:lvl3pPr>
            <a:lvl4pPr lvl="3" algn="r">
              <a:buNone/>
              <a:defRPr sz="1335">
                <a:solidFill>
                  <a:schemeClr val="dk2"/>
                </a:solidFill>
              </a:defRPr>
            </a:lvl4pPr>
            <a:lvl5pPr lvl="4" algn="r">
              <a:buNone/>
              <a:defRPr sz="1335">
                <a:solidFill>
                  <a:schemeClr val="dk2"/>
                </a:solidFill>
              </a:defRPr>
            </a:lvl5pPr>
            <a:lvl6pPr lvl="5" algn="r">
              <a:buNone/>
              <a:defRPr sz="1335">
                <a:solidFill>
                  <a:schemeClr val="dk2"/>
                </a:solidFill>
              </a:defRPr>
            </a:lvl6pPr>
            <a:lvl7pPr lvl="6" algn="r">
              <a:buNone/>
              <a:defRPr sz="1335">
                <a:solidFill>
                  <a:schemeClr val="dk2"/>
                </a:solidFill>
              </a:defRPr>
            </a:lvl7pPr>
            <a:lvl8pPr lvl="7" algn="r">
              <a:buNone/>
              <a:defRPr sz="1335">
                <a:solidFill>
                  <a:schemeClr val="dk2"/>
                </a:solidFill>
              </a:defRPr>
            </a:lvl8pPr>
            <a:lvl9pPr lvl="8" algn="r">
              <a:buNone/>
              <a:defRPr sz="1335">
                <a:solidFill>
                  <a:schemeClr val="dk2"/>
                </a:solidFill>
              </a:defRPr>
            </a:lvl9pPr>
          </a:lstStyle>
          <a:p>
            <a:fld id="{999720E4-AAF7-464A-912F-372DB32EB57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7817880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hyperlink" Target="https://bank-mangement.w3spaces.com/saved-from-Tryit-2025-03-05-b88q0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4378"/>
            <a:lum/>
          </a:blip>
          <a:srcRect/>
          <a:stretch>
            <a:fillRect l="-3000" t="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730CD87-34BF-3AB2-C6AD-82972A105C8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CA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PRESENTATION</a:t>
            </a:r>
            <a:br>
              <a:rPr kumimoji="1" lang="en-CA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1" lang="en-CA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</a:t>
            </a:r>
            <a:br>
              <a:rPr kumimoji="1" lang="en-CA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CA" altLang="zh-CN" sz="54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Banking System</a:t>
            </a:r>
            <a:endParaRPr kumimoji="1" lang="zh-CN" altLang="en-US" sz="4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038DCD1-B555-8579-1D6C-56D0F5F75E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5600" y="3778832"/>
            <a:ext cx="11360800" cy="2275603"/>
          </a:xfrm>
        </p:spPr>
        <p:txBody>
          <a:bodyPr/>
          <a:lstStyle/>
          <a:p>
            <a:r>
              <a:rPr kumimoji="1" lang="en-US" altLang="zh-CN" sz="3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Namarta Vij</a:t>
            </a:r>
          </a:p>
          <a:p>
            <a:r>
              <a:rPr kumimoji="1" lang="en-US" altLang="zh-CN" sz="3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ICS3U</a:t>
            </a:r>
          </a:p>
          <a:p>
            <a:r>
              <a:rPr kumimoji="1" lang="en-US" altLang="zh-CN" sz="3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Shuhan Yu, Debbie Cai, Julie Jiang, </a:t>
            </a:r>
            <a:r>
              <a:rPr kumimoji="1" lang="en-US" altLang="zh-CN" sz="30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Mingxi</a:t>
            </a:r>
            <a:endParaRPr kumimoji="1" lang="en-US" altLang="zh-CN" sz="3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92784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E9E4CD-1BA5-2D5B-E560-BCB305B1E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A" altLang="zh-CN" sz="2800" b="1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3. Explanation to project </a:t>
            </a:r>
            <a:r>
              <a:rPr lang="en-US" altLang="zh-CN" sz="2800" b="1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–- </a:t>
            </a:r>
            <a:r>
              <a:rPr lang="en-CA" altLang="zh-CN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Management</a:t>
            </a:r>
            <a:r>
              <a:rPr lang="en-CA" altLang="zh-CN" sz="280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(2</a:t>
            </a:r>
            <a:br>
              <a:rPr lang="en-CA" altLang="zh-CN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</a:br>
            <a:endParaRPr kumimoji="1"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578D242-6014-8E65-A2B2-3F6FD2F2F07D}"/>
              </a:ext>
            </a:extLst>
          </p:cNvPr>
          <p:cNvSpPr txBox="1"/>
          <p:nvPr/>
        </p:nvSpPr>
        <p:spPr>
          <a:xfrm>
            <a:off x="1677692" y="1356967"/>
            <a:ext cx="654803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Register user</a:t>
            </a:r>
            <a:endParaRPr lang="zh-CN" alt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84D4F87-E1C2-A582-B4CD-535D3BFD5B58}"/>
              </a:ext>
            </a:extLst>
          </p:cNvPr>
          <p:cNvSpPr txBox="1"/>
          <p:nvPr/>
        </p:nvSpPr>
        <p:spPr>
          <a:xfrm>
            <a:off x="9617489" y="2332700"/>
            <a:ext cx="1930429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altLang="zh-CN" sz="16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Arraylist</a:t>
            </a:r>
            <a:endParaRPr lang="en-CA" altLang="zh-CN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altLang="zh-C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altLang="zh-C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Scanner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altLang="zh-CN" sz="16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System.out.print</a:t>
            </a:r>
            <a:endParaRPr lang="en-CA" altLang="zh-CN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CA" altLang="zh-CN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CDAF2FA-0A35-00EA-63B1-88F2C679950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5606" t="11617" r="11413" b="45894"/>
          <a:stretch/>
        </p:blipFill>
        <p:spPr>
          <a:xfrm>
            <a:off x="855963" y="1695521"/>
            <a:ext cx="8761526" cy="4521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7375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623326-082A-1AA1-20AB-173A952EA5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519AF61E-9C14-547D-CABB-25B6779531B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5646" t="10135" r="7942" b="42918"/>
          <a:stretch/>
        </p:blipFill>
        <p:spPr>
          <a:xfrm>
            <a:off x="747248" y="1767366"/>
            <a:ext cx="8598013" cy="4649475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9AAF4932-D477-7FB2-9BFB-FA939F8F2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A" altLang="zh-CN" sz="2800" b="1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3. Explanation to project </a:t>
            </a:r>
            <a:r>
              <a:rPr lang="en-US" altLang="zh-CN" sz="2800" b="1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–- </a:t>
            </a:r>
            <a:r>
              <a:rPr lang="en-CA" altLang="zh-CN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Management</a:t>
            </a:r>
            <a:r>
              <a:rPr lang="en-CA" altLang="zh-CN" sz="280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(2</a:t>
            </a:r>
            <a:br>
              <a:rPr lang="en-CA" altLang="zh-CN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</a:br>
            <a:endParaRPr kumimoji="1"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9561699-023E-04F7-831A-3FF43FD6D80C}"/>
              </a:ext>
            </a:extLst>
          </p:cNvPr>
          <p:cNvSpPr txBox="1"/>
          <p:nvPr/>
        </p:nvSpPr>
        <p:spPr>
          <a:xfrm>
            <a:off x="1677692" y="1356967"/>
            <a:ext cx="654803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Login, View account details</a:t>
            </a:r>
          </a:p>
          <a:p>
            <a:endParaRPr lang="zh-CN" alt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214325F-0626-911A-BB42-43C789445B57}"/>
              </a:ext>
            </a:extLst>
          </p:cNvPr>
          <p:cNvSpPr txBox="1"/>
          <p:nvPr/>
        </p:nvSpPr>
        <p:spPr>
          <a:xfrm>
            <a:off x="9032009" y="1941742"/>
            <a:ext cx="299957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altLang="zh-C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For-loops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altLang="zh-C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If-else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altLang="zh-C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Equals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altLang="zh-C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Index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altLang="zh-CN" sz="16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A:b</a:t>
            </a:r>
            <a:endParaRPr lang="en-CA" altLang="zh-CN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CA" altLang="zh-C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Repeat all elements to USERID which is equals to ”find”.</a:t>
            </a:r>
          </a:p>
          <a:p>
            <a:endParaRPr lang="en-CA" altLang="zh-CN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56534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9E812A-A688-21BD-505D-32D0F212D4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2926BC-2EB9-B891-E16B-09BB3EE50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A" altLang="zh-CN" sz="2800" b="1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3. Explanation to project </a:t>
            </a:r>
            <a:r>
              <a:rPr lang="en-US" altLang="zh-CN" sz="2800" b="1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–- </a:t>
            </a:r>
            <a:r>
              <a:rPr lang="en-CA" altLang="zh-CN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Management</a:t>
            </a:r>
            <a:r>
              <a:rPr lang="en-CA" altLang="zh-CN" sz="280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(2</a:t>
            </a:r>
            <a:br>
              <a:rPr lang="en-CA" altLang="zh-CN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</a:br>
            <a:endParaRPr kumimoji="1"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7C68CD0-C5E5-8F11-EEB0-35DEF4DA62FE}"/>
              </a:ext>
            </a:extLst>
          </p:cNvPr>
          <p:cNvSpPr txBox="1"/>
          <p:nvPr/>
        </p:nvSpPr>
        <p:spPr>
          <a:xfrm>
            <a:off x="1677692" y="1356967"/>
            <a:ext cx="654803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Register user</a:t>
            </a:r>
            <a:endParaRPr lang="zh-CN" alt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E623239-9606-E2A7-6C5B-30ABF4A7D2C9}"/>
              </a:ext>
            </a:extLst>
          </p:cNvPr>
          <p:cNvSpPr txBox="1"/>
          <p:nvPr/>
        </p:nvSpPr>
        <p:spPr>
          <a:xfrm>
            <a:off x="1811494" y="1865391"/>
            <a:ext cx="159245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altLang="zh-C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altLang="zh-C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Set</a:t>
            </a:r>
          </a:p>
          <a:p>
            <a:endParaRPr lang="en-CA" altLang="zh-CN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D757AEA-591D-8909-D6E6-6A8039D88EB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6264" t="32553" r="22021" b="47774"/>
          <a:stretch/>
        </p:blipFill>
        <p:spPr>
          <a:xfrm>
            <a:off x="415600" y="2696388"/>
            <a:ext cx="11544243" cy="3359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2787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487875-878F-A896-B827-DA16BEF71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A" altLang="zh-CN" sz="2800" b="1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3. Explanation to project -</a:t>
            </a:r>
            <a:r>
              <a:rPr lang="en-US" altLang="zh-CN" sz="2800" b="1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lang="en-CA" altLang="zh-CN" sz="280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Transaction History &amp;Report Management</a:t>
            </a:r>
            <a:r>
              <a:rPr lang="en-US" altLang="zh-CN" sz="280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(3</a:t>
            </a:r>
            <a:endParaRPr kumimoji="1" lang="zh-CN" altLang="en-US" b="1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4312C40-D931-869A-110F-8245AF1FF05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5851" t="13614" r="7158" b="33898"/>
          <a:stretch/>
        </p:blipFill>
        <p:spPr>
          <a:xfrm>
            <a:off x="969909" y="1274146"/>
            <a:ext cx="8326491" cy="4990487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AC00F6F7-44FA-8772-71E1-1D4DDA36DA0E}"/>
              </a:ext>
            </a:extLst>
          </p:cNvPr>
          <p:cNvSpPr txBox="1"/>
          <p:nvPr/>
        </p:nvSpPr>
        <p:spPr>
          <a:xfrm>
            <a:off x="8067206" y="3127125"/>
            <a:ext cx="2695732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altLang="zh-C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 Transaction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altLang="zh-CN" sz="16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Arraylist</a:t>
            </a:r>
            <a:endParaRPr lang="en-CA" altLang="zh-CN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altLang="zh-C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altLang="zh-C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altLang="zh-C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For-loops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altLang="zh-C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If-else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altLang="zh-CN" sz="16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System.out.println</a:t>
            </a:r>
            <a:r>
              <a:rPr lang="en-CA" altLang="zh-C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altLang="zh-C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Private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altLang="zh-C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altLang="zh-C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Double</a:t>
            </a:r>
          </a:p>
          <a:p>
            <a:endParaRPr lang="en-CA" altLang="zh-CN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21858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780C9D-D5E0-6FA1-7144-9C21474A9F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F098BF-0C61-9C1B-2AE0-A7B45379F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A" altLang="zh-CN" sz="2800" b="1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3. Explanation to project -</a:t>
            </a:r>
            <a:r>
              <a:rPr lang="en-US" altLang="zh-CN" sz="2800" b="1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lang="en-CA" altLang="zh-CN" sz="280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Transaction History &amp;Report Management</a:t>
            </a:r>
            <a:r>
              <a:rPr lang="en-US" altLang="zh-CN" sz="280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(3</a:t>
            </a:r>
            <a:endParaRPr kumimoji="1" lang="zh-CN" altLang="en-US" b="1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CA65E11-2001-3D43-3EDA-7F7E9F7575F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221" t="10229" r="9097" b="40608"/>
          <a:stretch/>
        </p:blipFill>
        <p:spPr>
          <a:xfrm>
            <a:off x="3701916" y="1566950"/>
            <a:ext cx="8329316" cy="4697683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AC2119A-A4F5-21FE-F776-4D41A0678092}"/>
              </a:ext>
            </a:extLst>
          </p:cNvPr>
          <p:cNvSpPr txBox="1"/>
          <p:nvPr/>
        </p:nvSpPr>
        <p:spPr>
          <a:xfrm>
            <a:off x="577122" y="2430479"/>
            <a:ext cx="324537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altLang="zh-C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View transaction history, Generate report</a:t>
            </a:r>
          </a:p>
          <a:p>
            <a:endParaRPr lang="en-CA" altLang="zh-CN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altLang="zh-C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Equals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altLang="zh-C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Get</a:t>
            </a:r>
          </a:p>
        </p:txBody>
      </p:sp>
    </p:spTree>
    <p:extLst>
      <p:ext uri="{BB962C8B-B14F-4D97-AF65-F5344CB8AC3E}">
        <p14:creationId xmlns:p14="http://schemas.microsoft.com/office/powerpoint/2010/main" val="25754720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5A2D30-9263-0BC4-9FEF-DB7EA286B9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A" altLang="zh-CN" sz="2800" b="1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3. Explanation to project </a:t>
            </a:r>
            <a:r>
              <a:rPr lang="en-US" altLang="zh-CN" sz="2800" b="1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–- </a:t>
            </a:r>
            <a:r>
              <a:rPr lang="en-CA" altLang="zh-CN" sz="280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Admin Management (4</a:t>
            </a:r>
            <a:endParaRPr kumimoji="1"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9926891-D63A-6558-8283-AFD5FBE5D50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1898" t="16965" r="6778" b="61248"/>
          <a:stretch/>
        </p:blipFill>
        <p:spPr>
          <a:xfrm>
            <a:off x="125487" y="2880268"/>
            <a:ext cx="11941025" cy="3385966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9458D2C8-2C47-DD7B-8A65-8DD41B728681}"/>
              </a:ext>
            </a:extLst>
          </p:cNvPr>
          <p:cNvSpPr txBox="1"/>
          <p:nvPr/>
        </p:nvSpPr>
        <p:spPr>
          <a:xfrm>
            <a:off x="1430866" y="1356967"/>
            <a:ext cx="655320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altLang="zh-C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View all accounts, Block user, View transactions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altLang="zh-C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Extends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altLang="zh-C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For-loops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altLang="zh-C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If-else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altLang="zh-C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Equals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altLang="zh-C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Get</a:t>
            </a:r>
          </a:p>
          <a:p>
            <a:endParaRPr lang="en-CA" altLang="zh-CN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35837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128295-6368-191E-539E-B65FE817F4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A" altLang="zh-CN" sz="2800" b="1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3. Explanation to project -- ALL</a:t>
            </a:r>
            <a:endParaRPr kumimoji="1" lang="zh-CN" altLang="en-US" b="1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55C8A9A-C041-11BC-C605-6245A881A6F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5789" t="10123" b="32497"/>
          <a:stretch/>
        </p:blipFill>
        <p:spPr>
          <a:xfrm>
            <a:off x="3278037" y="1237994"/>
            <a:ext cx="8498363" cy="5026639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24C9324B-8A15-479D-06BC-AA2FBDF62398}"/>
              </a:ext>
            </a:extLst>
          </p:cNvPr>
          <p:cNvSpPr txBox="1"/>
          <p:nvPr/>
        </p:nvSpPr>
        <p:spPr>
          <a:xfrm>
            <a:off x="983254" y="2844225"/>
            <a:ext cx="259722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altLang="zh-C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Main Method</a:t>
            </a:r>
          </a:p>
          <a:p>
            <a:endParaRPr lang="en-CA" altLang="zh-CN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3230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93DF89-724C-B721-2FCA-ED3CB0BAFC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AEC4E2-19FA-5D46-E60B-C1CF55B56D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A" altLang="zh-CN" sz="2800" b="1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3. Explanation to project -- ALL</a:t>
            </a:r>
            <a:endParaRPr kumimoji="1" lang="zh-CN" altLang="en-US" b="1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28F7988-482C-7AAE-8A43-1424913F55B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673" t="12833" b="28138"/>
          <a:stretch/>
        </p:blipFill>
        <p:spPr>
          <a:xfrm>
            <a:off x="2872597" y="1193168"/>
            <a:ext cx="8772072" cy="5258431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BC2F28A7-0EAE-521E-C9DC-60019B599DEA}"/>
              </a:ext>
            </a:extLst>
          </p:cNvPr>
          <p:cNvSpPr txBox="1"/>
          <p:nvPr/>
        </p:nvSpPr>
        <p:spPr>
          <a:xfrm>
            <a:off x="983254" y="2844225"/>
            <a:ext cx="259722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altLang="zh-C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Main Method</a:t>
            </a:r>
          </a:p>
          <a:p>
            <a:endParaRPr lang="en-CA" altLang="zh-CN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2921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81BBEE-2A7A-06C9-F77E-495DCA0D55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D57DDE-F7EC-13CA-D7BA-7F7C077316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52400" indent="0" algn="ctr">
              <a:spcAft>
                <a:spcPts val="800"/>
              </a:spcAft>
              <a:buNone/>
            </a:pPr>
            <a:r>
              <a:rPr lang="en-CA" altLang="zh-CN" sz="2800" b="1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4. HTML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03E87D6-3F7F-DA3B-B2B8-CA8166DD2C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79964" y="1356967"/>
            <a:ext cx="6552880" cy="1189634"/>
          </a:xfrm>
        </p:spPr>
        <p:txBody>
          <a:bodyPr/>
          <a:lstStyle/>
          <a:p>
            <a:r>
              <a:rPr kumimoji="1" lang="en-CA" altLang="zh-CN" sz="2400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https://bank-mangement.w3spaces.com/saved-from-Tryit-2025-03-05-b88q0.html</a:t>
            </a:r>
            <a:endParaRPr kumimoji="1" lang="en-CA" altLang="zh-CN" sz="2400" dirty="0">
              <a:highlight>
                <a:srgbClr val="FFFF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en-CA" altLang="zh-CN" dirty="0">
              <a:highlight>
                <a:srgbClr val="FFFF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F44EBAC-5724-081E-F144-FBC11FBAAC4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1852"/>
          <a:stretch/>
        </p:blipFill>
        <p:spPr>
          <a:xfrm>
            <a:off x="415600" y="975167"/>
            <a:ext cx="4864364" cy="5040408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4F25B0CF-55D4-8EF8-14C0-6338385A2B5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57090" r="33648"/>
          <a:stretch/>
        </p:blipFill>
        <p:spPr>
          <a:xfrm>
            <a:off x="5660366" y="2805258"/>
            <a:ext cx="6022879" cy="2957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0961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E116B7-D440-A8E4-F8D7-ED16AA1CAD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9DB1622-FD35-287A-128D-F81F9E8BA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52400" indent="0" algn="ctr">
              <a:spcAft>
                <a:spcPts val="800"/>
              </a:spcAft>
              <a:buNone/>
            </a:pPr>
            <a:r>
              <a:rPr lang="en-CA" altLang="zh-CN" sz="2800" b="1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4. HTML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5913375-D19A-F798-196F-F8841CF95D0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3462"/>
          <a:stretch/>
        </p:blipFill>
        <p:spPr>
          <a:xfrm>
            <a:off x="1036608" y="1048083"/>
            <a:ext cx="10480134" cy="521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6501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5C67D7-70F9-3672-8457-070744338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 of Content</a:t>
            </a:r>
            <a:endParaRPr kumimoji="1"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25ACF1E-FD24-C1D5-E3D5-1EACDD91CB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78924" y="1356967"/>
            <a:ext cx="9467719" cy="4907666"/>
          </a:xfrm>
        </p:spPr>
        <p:txBody>
          <a:bodyPr/>
          <a:lstStyle/>
          <a:p>
            <a:pPr marL="495300" indent="-342900" rtl="0">
              <a:spcAft>
                <a:spcPts val="800"/>
              </a:spcAft>
              <a:buFont typeface="+mj-lt"/>
              <a:buAutoNum type="arabicPeriod"/>
            </a:pPr>
            <a:r>
              <a:rPr lang="en-CA" altLang="zh-CN" b="1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about java </a:t>
            </a:r>
          </a:p>
          <a:p>
            <a:pPr marL="495300" indent="-342900" rtl="0">
              <a:spcAft>
                <a:spcPts val="800"/>
              </a:spcAft>
              <a:buFont typeface="+mj-lt"/>
              <a:buAutoNum type="arabicPeriod"/>
            </a:pPr>
            <a:r>
              <a:rPr lang="en-CA" altLang="zh-CN" b="1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to Eclipse </a:t>
            </a:r>
            <a:endParaRPr lang="en-CA" altLang="zh-CN" b="1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95300" indent="-342900" rtl="0">
              <a:spcAft>
                <a:spcPts val="800"/>
              </a:spcAft>
              <a:buFont typeface="+mj-lt"/>
              <a:buAutoNum type="arabicPeriod"/>
            </a:pPr>
            <a:r>
              <a:rPr lang="en-CA" altLang="zh-CN" b="1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Explanation to project </a:t>
            </a:r>
          </a:p>
          <a:p>
            <a:pPr>
              <a:spcAft>
                <a:spcPts val="800"/>
              </a:spcAft>
            </a:pPr>
            <a:r>
              <a:rPr lang="en-CA" altLang="zh-CN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First part (Account Management)</a:t>
            </a:r>
          </a:p>
          <a:p>
            <a:pPr>
              <a:spcAft>
                <a:spcPts val="800"/>
              </a:spcAft>
            </a:pPr>
            <a:r>
              <a:rPr lang="en-CA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Second part (User Management)</a:t>
            </a:r>
          </a:p>
          <a:p>
            <a:pPr>
              <a:spcAft>
                <a:spcPts val="800"/>
              </a:spcAft>
            </a:pPr>
            <a:r>
              <a:rPr lang="en-CA" altLang="zh-CN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Third part (Transaction History &amp;Report Management)</a:t>
            </a:r>
          </a:p>
          <a:p>
            <a:pPr>
              <a:spcAft>
                <a:spcPts val="800"/>
              </a:spcAft>
            </a:pPr>
            <a:r>
              <a:rPr lang="en-CA" altLang="zh-CN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Fourth Part (Admin Management)</a:t>
            </a:r>
          </a:p>
          <a:p>
            <a:pPr>
              <a:spcAft>
                <a:spcPts val="800"/>
              </a:spcAft>
            </a:pPr>
            <a:r>
              <a:rPr lang="en-CA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Main</a:t>
            </a:r>
            <a:r>
              <a:rPr lang="zh-CN" alt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Method</a:t>
            </a:r>
            <a:endParaRPr lang="en-CA" altLang="zh-CN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95300" indent="-342900">
              <a:spcAft>
                <a:spcPts val="800"/>
              </a:spcAft>
              <a:buAutoNum type="arabicPeriod" startAt="4"/>
            </a:pPr>
            <a:r>
              <a:rPr lang="en-CA" altLang="zh-CN" b="1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HTML</a:t>
            </a:r>
          </a:p>
          <a:p>
            <a:pPr marL="495300" indent="-342900">
              <a:spcAft>
                <a:spcPts val="800"/>
              </a:spcAft>
              <a:buAutoNum type="arabicPeriod" startAt="4"/>
            </a:pPr>
            <a:r>
              <a:rPr lang="en-CA" altLang="zh-CN" sz="20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Conclusion</a:t>
            </a:r>
            <a:endParaRPr lang="en-CA" altLang="zh-CN" b="1" u="none" strike="noStrike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2" descr="Java's Cultural Problem - Alexandru Nedelcu">
            <a:extLst>
              <a:ext uri="{FF2B5EF4-FFF2-40B4-BE49-F238E27FC236}">
                <a16:creationId xmlns:a16="http://schemas.microsoft.com/office/drawing/2014/main" id="{D42ACA9A-9C5E-0A8F-DE49-6E35B98DB2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9658" y="243285"/>
            <a:ext cx="3431557" cy="1928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Eclipse: A Brief History - IRI">
            <a:extLst>
              <a:ext uri="{FF2B5EF4-FFF2-40B4-BE49-F238E27FC236}">
                <a16:creationId xmlns:a16="http://schemas.microsoft.com/office/drawing/2014/main" id="{4B37F925-3F84-1531-3557-3F4EE7FAEB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496" y="4597193"/>
            <a:ext cx="2552411" cy="1356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HTML's future settles with healing of years-old web technology rift - CNET">
            <a:extLst>
              <a:ext uri="{FF2B5EF4-FFF2-40B4-BE49-F238E27FC236}">
                <a16:creationId xmlns:a16="http://schemas.microsoft.com/office/drawing/2014/main" id="{6364BE3E-78E8-8C79-4130-03B9BAB3D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82664" y="2553184"/>
            <a:ext cx="2728857" cy="20440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39291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83F2E2-D710-14E4-E957-EE23E879D7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3C4283-2308-F30F-8C18-6FD313C6D9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52400" indent="0" algn="ctr">
              <a:spcAft>
                <a:spcPts val="800"/>
              </a:spcAft>
              <a:buNone/>
            </a:pPr>
            <a:r>
              <a:rPr lang="en-CA" altLang="zh-CN" sz="2800" b="1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4. HTML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0F292F8-3533-5197-B1D2-B32A6FE8A56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4095" b="-1"/>
          <a:stretch/>
        </p:blipFill>
        <p:spPr>
          <a:xfrm>
            <a:off x="1002196" y="1104181"/>
            <a:ext cx="10453683" cy="5160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27334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6F8741-5DA8-1D31-A0AB-86E1547DD3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4BD846-BEAB-0FD1-F562-2F3828AC4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52400" indent="0" algn="ctr">
              <a:spcAft>
                <a:spcPts val="800"/>
              </a:spcAft>
              <a:buNone/>
            </a:pPr>
            <a:r>
              <a:rPr lang="en-CA" altLang="zh-CN" sz="2800" b="1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4. HTML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946212A-6EC3-3CD9-591C-9263B977E8F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3373"/>
          <a:stretch/>
        </p:blipFill>
        <p:spPr>
          <a:xfrm>
            <a:off x="1024387" y="1209898"/>
            <a:ext cx="10345228" cy="5155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2590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29052C-D958-3BB0-AB79-63E01B80D1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8A1AD1-92B6-B4CC-BFD7-11F3B74C8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52400" indent="0" algn="ctr">
              <a:spcAft>
                <a:spcPts val="800"/>
              </a:spcAft>
              <a:buNone/>
            </a:pPr>
            <a:r>
              <a:rPr lang="en-CA" altLang="zh-CN" sz="2800" b="1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4. HTML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EF176CE-A384-7B1A-E3A7-EF1B6627FD6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3462"/>
          <a:stretch/>
        </p:blipFill>
        <p:spPr>
          <a:xfrm>
            <a:off x="967691" y="1113189"/>
            <a:ext cx="10643464" cy="5297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5741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3DEBDF-ACC7-4E5E-9E1F-3BA88D3BD7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285536-8899-08D2-DC9E-C12578141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52400" algn="ctr">
              <a:spcAft>
                <a:spcPts val="800"/>
              </a:spcAft>
            </a:pPr>
            <a:r>
              <a:rPr lang="en-US" altLang="zh-CN" sz="2800" b="1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5.</a:t>
            </a:r>
            <a:r>
              <a:rPr lang="zh-CN" altLang="en-US" sz="2800" b="1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A" altLang="zh-CN" sz="2800" b="1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CA" altLang="zh-CN" b="1" u="none" strike="noStrike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9BD0AA8-70F2-0217-41EC-D478438E7E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61735" y="1356967"/>
            <a:ext cx="8068530" cy="4555200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CA" altLang="zh-C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Banking System project demonstrates key object-oriented programming concepts like </a:t>
            </a:r>
            <a:r>
              <a:rPr lang="en-CA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classes, inheritance, encapsulation, for loops, index, </a:t>
            </a:r>
            <a:r>
              <a:rPr lang="en-CA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CA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ArrayLists</a:t>
            </a:r>
            <a:r>
              <a:rPr lang="en-CA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Java. The system allows users to </a:t>
            </a:r>
            <a:r>
              <a:rPr lang="en-CA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accounts, deposit, withdraw, transfer funds, and manage transactions securely</a:t>
            </a:r>
            <a:r>
              <a:rPr lang="en-CA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It includes </a:t>
            </a:r>
            <a:r>
              <a:rPr lang="en-CA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authentication, transaction history tracking, and admin controls for managing accounts</a:t>
            </a:r>
            <a:r>
              <a:rPr lang="en-CA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CA" altLang="zh-C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provides a basic functional model for handling banking operations efficiently.</a:t>
            </a:r>
            <a:endParaRPr kumimoji="1" lang="zh-CN" alt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92985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7451"/>
            <a:lum/>
          </a:blip>
          <a:srcRect/>
          <a:stretch>
            <a:fillRect t="1000" b="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242C78-B38E-446D-19EA-02635C9D64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0800" y="701800"/>
            <a:ext cx="8490400" cy="5454400"/>
          </a:xfrm>
        </p:spPr>
        <p:txBody>
          <a:bodyPr/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THANKS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00148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B21C792-9501-7712-9E56-4350B08B2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A" altLang="zh-CN" sz="28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1. Introduction about java 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B1BD719-A36B-D1EC-7C63-7EB718C7A4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5476" y="1709433"/>
            <a:ext cx="6804503" cy="4555200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kumimoji="1" lang="en-CA" altLang="zh-C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Java is a class-based, object-oriented programming language that is designed to have as few implementation dependencies as possible. Java was developed by </a:t>
            </a:r>
            <a:r>
              <a:rPr kumimoji="1" lang="en-CA" altLang="zh-CN" sz="1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James Gosling </a:t>
            </a:r>
            <a:r>
              <a:rPr kumimoji="1" lang="en-CA" altLang="zh-C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 in May 1995 .</a:t>
            </a:r>
          </a:p>
          <a:p>
            <a:pPr marL="152400" indent="0">
              <a:lnSpc>
                <a:spcPct val="200000"/>
              </a:lnSpc>
              <a:buNone/>
            </a:pPr>
            <a:endParaRPr kumimoji="1" lang="en-CA" altLang="zh-CN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200000"/>
              </a:lnSpc>
            </a:pPr>
            <a:r>
              <a:rPr kumimoji="1" lang="en-CA" altLang="zh-C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Java is known for its simplicity, robustness, and security features, making it a popular choice for enterprise-level applications. </a:t>
            </a:r>
          </a:p>
          <a:p>
            <a:pPr marL="152400" indent="0">
              <a:lnSpc>
                <a:spcPct val="200000"/>
              </a:lnSpc>
              <a:buNone/>
            </a:pPr>
            <a:endParaRPr kumimoji="1" lang="en-CA" altLang="zh-CN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200000"/>
              </a:lnSpc>
            </a:pPr>
            <a:r>
              <a:rPr kumimoji="1" lang="en-CA" altLang="zh-CN" sz="1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this project, all the codes we wrote are written in Java.</a:t>
            </a:r>
            <a:endParaRPr kumimoji="1" lang="zh-CN" altLang="en-US" sz="16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 descr="Java's Cultural Problem - Alexandru Nedelcu">
            <a:extLst>
              <a:ext uri="{FF2B5EF4-FFF2-40B4-BE49-F238E27FC236}">
                <a16:creationId xmlns:a16="http://schemas.microsoft.com/office/drawing/2014/main" id="{A50E4F72-4CE0-1305-4553-B9F3365CAA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9855" y="1278268"/>
            <a:ext cx="3431557" cy="1928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36FCD865-7B19-6D8C-BE37-F019EAF4B5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9855" y="3429000"/>
            <a:ext cx="2578309" cy="25900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23062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A31BFD6-7E9E-5C90-7F23-69C2E5086E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A" altLang="zh-CN" sz="28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2. Introduction to Eclipse 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B360F32-9BE7-AEF1-2DC2-F023C056FF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1867" y="1359111"/>
            <a:ext cx="4937112" cy="4511358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kumimoji="1" lang="en-CA" altLang="zh-CN" sz="1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Eclipse is a free and open-source integrated development environment </a:t>
            </a:r>
            <a:r>
              <a:rPr kumimoji="1" lang="en-CA" altLang="zh-C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(IDE). It is known for its powerful code editing, debugging and project management functions, providing intelligent code completion, real-time error detection and version control integration, greatly improving development efficiency.</a:t>
            </a:r>
          </a:p>
          <a:p>
            <a:pPr>
              <a:lnSpc>
                <a:spcPct val="200000"/>
              </a:lnSpc>
            </a:pPr>
            <a:r>
              <a:rPr kumimoji="1" lang="en-CA" altLang="zh-CN" sz="1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this project, all the Java codes we wrote and run were written in the eclipse.</a:t>
            </a:r>
          </a:p>
        </p:txBody>
      </p:sp>
      <p:pic>
        <p:nvPicPr>
          <p:cNvPr id="3074" name="Picture 2" descr="Eclipse: A Brief History - IRI">
            <a:extLst>
              <a:ext uri="{FF2B5EF4-FFF2-40B4-BE49-F238E27FC236}">
                <a16:creationId xmlns:a16="http://schemas.microsoft.com/office/drawing/2014/main" id="{B903EB4C-4111-AA09-93F2-D79EDC330F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36077" y="129327"/>
            <a:ext cx="2552411" cy="1356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2AF0293E-B01B-B882-66C6-4943F808F8F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648" b="16487"/>
          <a:stretch/>
        </p:blipFill>
        <p:spPr>
          <a:xfrm>
            <a:off x="5478979" y="1359111"/>
            <a:ext cx="6297421" cy="4511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7908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B9C211C1-2EE7-98EF-3671-0FCC369A8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A" altLang="zh-CN" sz="28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3. Explanation to project </a:t>
            </a:r>
            <a:endParaRPr lang="zh-CN" altLang="en-US" dirty="0"/>
          </a:p>
        </p:txBody>
      </p:sp>
      <p:pic>
        <p:nvPicPr>
          <p:cNvPr id="1028" name="Picture 4" descr="Understanding the Software Development Life Cycle | Datarob">
            <a:extLst>
              <a:ext uri="{FF2B5EF4-FFF2-40B4-BE49-F238E27FC236}">
                <a16:creationId xmlns:a16="http://schemas.microsoft.com/office/drawing/2014/main" id="{5F23B0FD-53ED-9DD3-95A1-97FCA45CC4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1436" y="1451225"/>
            <a:ext cx="4114800" cy="411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8247856C-162B-9476-CF75-8F4A30DAFFAA}"/>
              </a:ext>
            </a:extLst>
          </p:cNvPr>
          <p:cNvSpPr txBox="1"/>
          <p:nvPr/>
        </p:nvSpPr>
        <p:spPr>
          <a:xfrm>
            <a:off x="6096000" y="1597729"/>
            <a:ext cx="3978087" cy="36625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/>
            <a:r>
              <a:rPr lang="en-CA" altLang="zh-CN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•</a:t>
            </a:r>
            <a:r>
              <a:rPr lang="en-CA" altLang="zh-CN" sz="18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Coding</a:t>
            </a:r>
            <a:endParaRPr lang="en-CA" altLang="zh-CN" sz="2000" b="0" dirty="0">
              <a:effectLst/>
            </a:endParaRPr>
          </a:p>
          <a:p>
            <a:pPr marL="914400" rtl="0"/>
            <a:r>
              <a:rPr lang="en-CA" altLang="zh-CN" sz="18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  Part 1 – Julie</a:t>
            </a:r>
            <a:endParaRPr lang="en-CA" altLang="zh-CN" sz="2000" b="0" dirty="0">
              <a:effectLst/>
            </a:endParaRPr>
          </a:p>
          <a:p>
            <a:pPr marL="914400" rtl="0"/>
            <a:r>
              <a:rPr lang="en-CA" altLang="zh-CN" sz="18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  Part 2 – Shuhan</a:t>
            </a:r>
            <a:endParaRPr lang="en-CA" altLang="zh-CN" sz="2000" b="0" dirty="0">
              <a:effectLst/>
            </a:endParaRPr>
          </a:p>
          <a:p>
            <a:pPr marL="914400" rtl="0"/>
            <a:r>
              <a:rPr lang="en-CA" altLang="zh-CN" sz="18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  Part 3 – Mingxi</a:t>
            </a:r>
            <a:endParaRPr lang="en-CA" altLang="zh-CN" sz="2000" b="0" dirty="0">
              <a:effectLst/>
            </a:endParaRPr>
          </a:p>
          <a:p>
            <a:pPr marL="914400" rtl="0"/>
            <a:r>
              <a:rPr lang="en-CA" altLang="zh-CN" sz="18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  Part 4 – Debbie</a:t>
            </a:r>
            <a:endParaRPr lang="en-CA" altLang="zh-CN" sz="2000" b="0" dirty="0">
              <a:effectLst/>
            </a:endParaRPr>
          </a:p>
          <a:p>
            <a:pPr marL="914400" rtl="0"/>
            <a:r>
              <a:rPr lang="en-CA" altLang="zh-CN" sz="18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  All -- Debbie</a:t>
            </a:r>
            <a:endParaRPr lang="en-CA" altLang="zh-CN" sz="2000" b="0" dirty="0">
              <a:effectLst/>
            </a:endParaRPr>
          </a:p>
          <a:p>
            <a:pPr rtl="0"/>
            <a:r>
              <a:rPr lang="en-CA" altLang="zh-CN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•</a:t>
            </a:r>
            <a:r>
              <a:rPr lang="en-CA" altLang="zh-CN" sz="18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HTML</a:t>
            </a:r>
            <a:endParaRPr lang="en-CA" altLang="zh-CN" sz="2000" b="0" dirty="0">
              <a:effectLst/>
            </a:endParaRPr>
          </a:p>
          <a:p>
            <a:pPr rtl="0"/>
            <a:r>
              <a:rPr lang="en-CA" altLang="zh-CN" sz="18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	Mingxi</a:t>
            </a:r>
            <a:endParaRPr lang="en-CA" altLang="zh-CN" sz="2000" b="0" dirty="0">
              <a:effectLst/>
            </a:endParaRPr>
          </a:p>
          <a:p>
            <a:pPr rtl="0"/>
            <a:r>
              <a:rPr lang="en-CA" altLang="zh-CN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•</a:t>
            </a:r>
            <a:r>
              <a:rPr lang="en-CA" altLang="zh-CN" sz="18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Report</a:t>
            </a:r>
            <a:endParaRPr lang="en-CA" altLang="zh-CN" sz="2000" b="0" dirty="0">
              <a:effectLst/>
            </a:endParaRPr>
          </a:p>
          <a:p>
            <a:pPr marL="457200" indent="457200" rtl="0"/>
            <a:r>
              <a:rPr lang="en-CA" altLang="zh-CN" sz="18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Julie, Shuhan, Debbie</a:t>
            </a:r>
            <a:endParaRPr lang="en-CA" altLang="zh-CN" sz="2000" b="0" dirty="0">
              <a:effectLst/>
            </a:endParaRPr>
          </a:p>
          <a:p>
            <a:pPr rtl="0"/>
            <a:r>
              <a:rPr lang="en-CA" altLang="zh-CN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•</a:t>
            </a:r>
            <a:r>
              <a:rPr lang="en-CA" altLang="zh-CN" sz="18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PPT</a:t>
            </a:r>
            <a:endParaRPr lang="en-CA" altLang="zh-CN" sz="2000" b="0" dirty="0">
              <a:effectLst/>
            </a:endParaRPr>
          </a:p>
          <a:p>
            <a:pPr marL="457200" indent="457200" rtl="0"/>
            <a:r>
              <a:rPr lang="en-CA" altLang="zh-CN" sz="18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Shuhan</a:t>
            </a:r>
            <a:endParaRPr lang="en-CA" altLang="zh-CN" sz="2000" b="0" dirty="0">
              <a:effectLst/>
            </a:endParaRPr>
          </a:p>
          <a:p>
            <a:endParaRPr lang="en-US" altLang="zh-CN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22318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F4C688-253E-1505-94A0-BF7419170A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BE9A92B0-FCD8-CB70-0D36-55D5A3175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A" altLang="zh-CN" sz="28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3. Explanation to project 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BF15304-4477-27D9-6AAD-F8665773D6FC}"/>
              </a:ext>
            </a:extLst>
          </p:cNvPr>
          <p:cNvSpPr txBox="1"/>
          <p:nvPr/>
        </p:nvSpPr>
        <p:spPr>
          <a:xfrm>
            <a:off x="1543987" y="1356967"/>
            <a:ext cx="9737905" cy="41107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is a </a:t>
            </a:r>
            <a:r>
              <a:rPr lang="en-US" altLang="zh-CN" sz="1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banking system </a:t>
            </a:r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that allows users to </a:t>
            </a:r>
            <a:r>
              <a:rPr lang="en-US" altLang="zh-CN" sz="1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accounts</a:t>
            </a:r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1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deposit and withdraw money</a:t>
            </a:r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n-US" altLang="zh-CN" sz="1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check their balances</a:t>
            </a:r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The system will also allow users to </a:t>
            </a:r>
            <a:r>
              <a:rPr lang="en-US" altLang="zh-CN" sz="1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transfer funds</a:t>
            </a:r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between accounts. </a:t>
            </a:r>
          </a:p>
          <a:p>
            <a:pPr>
              <a:lnSpc>
                <a:spcPct val="150000"/>
              </a:lnSpc>
            </a:pPr>
            <a:endParaRPr lang="en-US" altLang="zh-CN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First part: Account Management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 account, View balance, Deposit, Withdraw, Transfer funds</a:t>
            </a:r>
          </a:p>
          <a:p>
            <a:pPr>
              <a:lnSpc>
                <a:spcPct val="150000"/>
              </a:lnSpc>
            </a:pPr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Second part: User Management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Register User,  Login User, View Account Details, Update Account Info</a:t>
            </a:r>
          </a:p>
          <a:p>
            <a:pPr>
              <a:lnSpc>
                <a:spcPct val="150000"/>
              </a:lnSpc>
            </a:pPr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Third part: Transaction History &amp; Report Management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 Transaction, View Transaction History, Generate Report</a:t>
            </a:r>
          </a:p>
          <a:p>
            <a:pPr>
              <a:lnSpc>
                <a:spcPct val="150000"/>
              </a:lnSpc>
            </a:pPr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Fourth part: Admin Management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View All</a:t>
            </a:r>
            <a:r>
              <a: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Accounts, Block User, Manage Transactions</a:t>
            </a:r>
            <a:endParaRPr lang="en-US" altLang="zh-CN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17262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4BB6A4-D0A3-98D0-1C67-7F07A39C03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A" altLang="zh-CN" sz="2800" b="1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3. Explanation to project </a:t>
            </a:r>
            <a:r>
              <a:rPr lang="en-US" altLang="zh-CN" sz="2800" b="1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–- </a:t>
            </a:r>
            <a:r>
              <a:rPr lang="en-CA" altLang="zh-CN" sz="280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Account Management </a:t>
            </a: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(1</a:t>
            </a:r>
            <a:br>
              <a:rPr lang="en-CA" altLang="zh-CN" sz="280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1"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6B34F86-E27D-2F24-7422-55899E04E7F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781" t="9674" b="40469"/>
          <a:stretch/>
        </p:blipFill>
        <p:spPr>
          <a:xfrm>
            <a:off x="665575" y="1896134"/>
            <a:ext cx="8741896" cy="4432686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4D44BC35-080E-50C7-7898-4ACAD6BBBEE6}"/>
              </a:ext>
            </a:extLst>
          </p:cNvPr>
          <p:cNvSpPr txBox="1"/>
          <p:nvPr/>
        </p:nvSpPr>
        <p:spPr>
          <a:xfrm>
            <a:off x="2468104" y="1356967"/>
            <a:ext cx="654803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altLang="zh-C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Account</a:t>
            </a:r>
            <a:endParaRPr lang="zh-CN" altLang="en-US" sz="1600" b="1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3080037-D917-1091-B847-F6415595A5EA}"/>
              </a:ext>
            </a:extLst>
          </p:cNvPr>
          <p:cNvSpPr txBox="1"/>
          <p:nvPr/>
        </p:nvSpPr>
        <p:spPr>
          <a:xfrm>
            <a:off x="9016138" y="2389237"/>
            <a:ext cx="306479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altLang="zh-CN" sz="16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Arraylist</a:t>
            </a:r>
            <a:endParaRPr lang="en-CA" altLang="zh-CN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altLang="zh-C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Scanner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altLang="zh-C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altLang="zh-CN" sz="16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System.out.println</a:t>
            </a:r>
            <a:endParaRPr lang="en-CA" altLang="zh-CN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CA" altLang="zh-CN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07455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7D15DC-6327-E1BB-4FE1-8E9228033A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3887B27-2D83-0762-3F6C-9749C87B300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5208" t="9271" b="51890"/>
          <a:stretch/>
        </p:blipFill>
        <p:spPr>
          <a:xfrm>
            <a:off x="1209241" y="1085017"/>
            <a:ext cx="8021756" cy="3186603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EB21E6D3-FB79-71F9-13EA-06B6AC1F1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A" altLang="zh-CN" sz="2800" b="1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3. Explanation to project </a:t>
            </a:r>
            <a:r>
              <a:rPr lang="en-US" altLang="zh-CN" sz="2800" b="1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–- </a:t>
            </a:r>
            <a:r>
              <a:rPr lang="en-CA" altLang="zh-CN" sz="280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Account Management </a:t>
            </a: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(1</a:t>
            </a:r>
            <a:br>
              <a:rPr lang="en-CA" altLang="zh-CN" sz="280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1"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FB82A0D-3654-8238-3597-6FAFB60FF079}"/>
              </a:ext>
            </a:extLst>
          </p:cNvPr>
          <p:cNvSpPr txBox="1"/>
          <p:nvPr/>
        </p:nvSpPr>
        <p:spPr>
          <a:xfrm>
            <a:off x="8917983" y="1892460"/>
            <a:ext cx="654803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altLang="zh-C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View Balance, Deposit, Withdraw</a:t>
            </a:r>
            <a:endParaRPr lang="en-US" altLang="zh-CN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CA" altLang="zh-CN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0C8C7F0-CF52-DABD-2541-B33D1D915BA4}"/>
              </a:ext>
            </a:extLst>
          </p:cNvPr>
          <p:cNvSpPr txBox="1"/>
          <p:nvPr/>
        </p:nvSpPr>
        <p:spPr>
          <a:xfrm>
            <a:off x="9403868" y="2431069"/>
            <a:ext cx="306479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altLang="zh-C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index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altLang="zh-C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double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altLang="zh-C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if-else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altLang="zh-CN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altLang="zh-CN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B9FDBE0-FFF2-2CF8-9764-85F8DC96B77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5208" t="14440" b="55539"/>
          <a:stretch/>
        </p:blipFill>
        <p:spPr>
          <a:xfrm>
            <a:off x="1209241" y="3999669"/>
            <a:ext cx="8021757" cy="2463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0114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1488DC-B697-D651-DECC-6C47DC6C57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2DED4F-66EB-C2EB-C66C-CE988EFC52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A" altLang="zh-CN" sz="2800" b="1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3. Explanation to project </a:t>
            </a:r>
            <a:r>
              <a:rPr lang="en-US" altLang="zh-CN" sz="2800" b="1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–- </a:t>
            </a:r>
            <a:r>
              <a:rPr lang="en-CA" altLang="zh-CN" sz="280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Account Management </a:t>
            </a: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(1</a:t>
            </a:r>
            <a:br>
              <a:rPr lang="en-CA" altLang="zh-CN" sz="280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1"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3041D4B-D999-DDC8-CDB0-7082BB5044CC}"/>
              </a:ext>
            </a:extLst>
          </p:cNvPr>
          <p:cNvSpPr txBox="1"/>
          <p:nvPr/>
        </p:nvSpPr>
        <p:spPr>
          <a:xfrm>
            <a:off x="1969847" y="1356967"/>
            <a:ext cx="654803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altLang="zh-CN" sz="16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TransferFunds</a:t>
            </a:r>
            <a:endParaRPr lang="zh-CN" altLang="en-US" sz="1600" b="1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5E26B1A-0C9F-37FE-CCC5-E0D309A52DF5}"/>
              </a:ext>
            </a:extLst>
          </p:cNvPr>
          <p:cNvSpPr txBox="1"/>
          <p:nvPr/>
        </p:nvSpPr>
        <p:spPr>
          <a:xfrm>
            <a:off x="3922634" y="1190642"/>
            <a:ext cx="306479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altLang="zh-C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altLang="zh-C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altLang="zh-C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Set</a:t>
            </a:r>
          </a:p>
          <a:p>
            <a:endParaRPr lang="en-CA" altLang="zh-CN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45366C2-F74C-4F31-D445-90370639C4B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5208" t="18172" b="49766"/>
          <a:stretch/>
        </p:blipFill>
        <p:spPr>
          <a:xfrm>
            <a:off x="619932" y="2120567"/>
            <a:ext cx="11066638" cy="3629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488768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cs SDLC Shuhan 1</Template>
  <TotalTime>4300</TotalTime>
  <Words>680</Words>
  <Application>Microsoft Macintosh PowerPoint</Application>
  <PresentationFormat>宽屏</PresentationFormat>
  <Paragraphs>121</Paragraphs>
  <Slides>24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29" baseType="lpstr">
      <vt:lpstr>等线</vt:lpstr>
      <vt:lpstr>Arial</vt:lpstr>
      <vt:lpstr>EB Garamond</vt:lpstr>
      <vt:lpstr>Times New Roman</vt:lpstr>
      <vt:lpstr>Simple Light</vt:lpstr>
      <vt:lpstr>PRESENTATION ON Banking System</vt:lpstr>
      <vt:lpstr>Table of Content</vt:lpstr>
      <vt:lpstr>1. Introduction about java </vt:lpstr>
      <vt:lpstr>2. Introduction to Eclipse </vt:lpstr>
      <vt:lpstr>3. Explanation to project </vt:lpstr>
      <vt:lpstr>3. Explanation to project </vt:lpstr>
      <vt:lpstr>3. Explanation to project –- Account Management (1 </vt:lpstr>
      <vt:lpstr>3. Explanation to project –- Account Management (1 </vt:lpstr>
      <vt:lpstr>3. Explanation to project –- Account Management (1 </vt:lpstr>
      <vt:lpstr>3. Explanation to project –- User Management (2 </vt:lpstr>
      <vt:lpstr>3. Explanation to project –- User Management (2 </vt:lpstr>
      <vt:lpstr>3. Explanation to project –- User Management (2 </vt:lpstr>
      <vt:lpstr>3. Explanation to project -–Transaction History &amp;Report Management (3</vt:lpstr>
      <vt:lpstr>3. Explanation to project -–Transaction History &amp;Report Management (3</vt:lpstr>
      <vt:lpstr>3. Explanation to project –- Admin Management (4</vt:lpstr>
      <vt:lpstr>3. Explanation to project -- ALL</vt:lpstr>
      <vt:lpstr>3. Explanation to project -- ALL</vt:lpstr>
      <vt:lpstr>4. HTML</vt:lpstr>
      <vt:lpstr>4. HTML</vt:lpstr>
      <vt:lpstr>4. HTML</vt:lpstr>
      <vt:lpstr>4. HTML</vt:lpstr>
      <vt:lpstr>4. HTML</vt:lpstr>
      <vt:lpstr>5. Conclusion</vt:lpstr>
      <vt:lpstr>THANKS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Shuhan Yu</dc:creator>
  <cp:lastModifiedBy>Shuhan Yu</cp:lastModifiedBy>
  <cp:revision>12</cp:revision>
  <dcterms:created xsi:type="dcterms:W3CDTF">2025-03-02T02:31:43Z</dcterms:created>
  <dcterms:modified xsi:type="dcterms:W3CDTF">2025-03-05T02:12:23Z</dcterms:modified>
</cp:coreProperties>
</file>

<file path=docProps/thumbnail.jpeg>
</file>